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0.jpg" ContentType="image/jpeg"/>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15"/>
  </p:notesMasterIdLst>
  <p:sldIdLst>
    <p:sldId id="392" r:id="rId2"/>
    <p:sldId id="394" r:id="rId3"/>
    <p:sldId id="401" r:id="rId4"/>
    <p:sldId id="402" r:id="rId5"/>
    <p:sldId id="403" r:id="rId6"/>
    <p:sldId id="404" r:id="rId7"/>
    <p:sldId id="389" r:id="rId8"/>
    <p:sldId id="405" r:id="rId9"/>
    <p:sldId id="395" r:id="rId10"/>
    <p:sldId id="396" r:id="rId11"/>
    <p:sldId id="397" r:id="rId12"/>
    <p:sldId id="398" r:id="rId13"/>
    <p:sldId id="3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tk" initials="k" lastIdx="1" clrIdx="0">
    <p:extLst>
      <p:ext uri="{19B8F6BF-5375-455C-9EA6-DF929625EA0E}">
        <p15:presenceInfo xmlns:p15="http://schemas.microsoft.com/office/powerpoint/2012/main" userId="kt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89" d="100"/>
          <a:sy n="89" d="100"/>
        </p:scale>
        <p:origin x="22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8" Type="http://schemas.openxmlformats.org/officeDocument/2006/relationships/hyperlink" Target="http://www.dialerindia.com/vicidialgoautodialsupportconsultancy.php" TargetMode="External"/><Relationship Id="rId13" Type="http://schemas.openxmlformats.org/officeDocument/2006/relationships/hyperlink" Target="https://www.linkedin.com/company/avyukta-intellicall1/" TargetMode="External"/><Relationship Id="rId3" Type="http://schemas.openxmlformats.org/officeDocument/2006/relationships/hyperlink" Target="https://www.dialerindia.com/video/Webinar%20-Complete%20Demo.mp4" TargetMode="External"/><Relationship Id="rId7" Type="http://schemas.openxmlformats.org/officeDocument/2006/relationships/hyperlink" Target="http://www.avyuktashop.com/" TargetMode="External"/><Relationship Id="rId12" Type="http://schemas.openxmlformats.org/officeDocument/2006/relationships/hyperlink" Target="https://www.youtube.com/channel/UCAsFNU9xLxzQYixHDnronAw/videos" TargetMode="External"/><Relationship Id="rId2" Type="http://schemas.openxmlformats.org/officeDocument/2006/relationships/hyperlink" Target="https://www.dialerindia.com/predictivedialervoipsetup-International.php" TargetMode="External"/><Relationship Id="rId1" Type="http://schemas.openxmlformats.org/officeDocument/2006/relationships/hyperlink" Target="https://www.dialerindia.com/predictivedialervoipsetup-Domestic.php" TargetMode="External"/><Relationship Id="rId6" Type="http://schemas.openxmlformats.org/officeDocument/2006/relationships/hyperlink" Target="https://saralsanchar.gov.in/admin/olmRegistration_add.php" TargetMode="External"/><Relationship Id="rId11" Type="http://schemas.openxmlformats.org/officeDocument/2006/relationships/hyperlink" Target="https://www.dialerindia.com/SLA.php" TargetMode="External"/><Relationship Id="rId5" Type="http://schemas.openxmlformats.org/officeDocument/2006/relationships/hyperlink" Target="http://dialerindia.com/downloads/samplevoiceovers.zip" TargetMode="External"/><Relationship Id="rId10" Type="http://schemas.openxmlformats.org/officeDocument/2006/relationships/hyperlink" Target="dialerphilippines.com/avyuktacrm.com/" TargetMode="External"/><Relationship Id="rId4" Type="http://schemas.openxmlformats.org/officeDocument/2006/relationships/hyperlink" Target="https://www.dialerindia.com/dialer-tutorials.php" TargetMode="External"/><Relationship Id="rId9" Type="http://schemas.openxmlformats.org/officeDocument/2006/relationships/hyperlink" Target="https://www.dialerindia.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D961C-4830-4879-B4AD-6909C6519B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0D9EA76B-7941-41EF-AE4F-629974B9846C}">
      <dgm:prSet custT="1"/>
      <dgm:spPr/>
      <dgm:t>
        <a:bodyPr/>
        <a:lstStyle/>
        <a:p>
          <a:pPr algn="ctr"/>
          <a:r>
            <a:rPr lang="en-IN" sz="2000" i="1" dirty="0">
              <a:latin typeface="Tw Cen MT" panose="020B0602020104020603" pitchFamily="34" charset="0"/>
            </a:rPr>
            <a:t>CRM Based Dialer - IVR - Cloud Telephony</a:t>
          </a:r>
        </a:p>
        <a:p>
          <a:pPr algn="ctr"/>
          <a:r>
            <a:rPr lang="en-IN" sz="2000" i="1" dirty="0">
              <a:latin typeface="Tw Cen MT" panose="020B0602020104020603" pitchFamily="34" charset="0"/>
            </a:rPr>
            <a:t>PRI Card - GSM Gateway - Servers - Headsets </a:t>
          </a:r>
        </a:p>
        <a:p>
          <a:pPr algn="ctr"/>
          <a:r>
            <a:rPr lang="en-IN" sz="1800" i="1" dirty="0">
              <a:latin typeface="Tw Cen MT" panose="020B0602020104020603" pitchFamily="34" charset="0"/>
            </a:rPr>
            <a:t>(FXS/FXO/IP Phone/</a:t>
          </a:r>
          <a:r>
            <a:rPr lang="en-IN" sz="1800" b="0" i="1" dirty="0">
              <a:latin typeface="Tw Cen MT" panose="020B0602020104020603" pitchFamily="34" charset="0"/>
            </a:rPr>
            <a:t>/ Press 1/ </a:t>
          </a:r>
          <a:r>
            <a:rPr lang="en-IN" sz="1800" i="1" dirty="0">
              <a:latin typeface="Tw Cen MT" panose="020B0602020104020603" pitchFamily="34" charset="0"/>
            </a:rPr>
            <a:t>IP PBX)</a:t>
          </a:r>
        </a:p>
        <a:p>
          <a:pPr algn="ctr"/>
          <a:endParaRPr lang="en-IN" sz="2000" dirty="0">
            <a:latin typeface="Tw Cen MT" panose="020B0602020104020603" pitchFamily="34" charset="0"/>
          </a:endParaRPr>
        </a:p>
      </dgm:t>
    </dgm:pt>
    <dgm:pt modelId="{C1C347AD-5189-4A61-AD86-C7F68841000B}" type="parTrans" cxnId="{B3C9791A-D925-423E-B723-40583ABD8E43}">
      <dgm:prSet/>
      <dgm:spPr/>
      <dgm:t>
        <a:bodyPr/>
        <a:lstStyle/>
        <a:p>
          <a:pPr algn="ctr"/>
          <a:endParaRPr lang="en-IN" sz="2000">
            <a:latin typeface="Tw Cen MT" panose="020B0602020104020603" pitchFamily="34" charset="0"/>
          </a:endParaRPr>
        </a:p>
      </dgm:t>
    </dgm:pt>
    <dgm:pt modelId="{8A2D5FBC-2389-4939-BBDA-D65F782D2691}" type="sibTrans" cxnId="{B3C9791A-D925-423E-B723-40583ABD8E43}">
      <dgm:prSet/>
      <dgm:spPr/>
      <dgm:t>
        <a:bodyPr/>
        <a:lstStyle/>
        <a:p>
          <a:pPr algn="ctr"/>
          <a:endParaRPr lang="en-IN" sz="2000">
            <a:latin typeface="Tw Cen MT" panose="020B0602020104020603" pitchFamily="34" charset="0"/>
          </a:endParaRPr>
        </a:p>
      </dgm:t>
    </dgm:pt>
    <dgm:pt modelId="{B6B8CE94-696E-40DF-9AF0-168D04C29856}">
      <dgm:prSet custT="1"/>
      <dgm:spPr/>
      <dgm:t>
        <a:bodyPr/>
        <a:lstStyle/>
        <a:p>
          <a:pPr algn="ctr"/>
          <a:r>
            <a:rPr lang="en-IN" sz="1800" i="1" dirty="0">
              <a:latin typeface="Tw Cen MT" panose="020B0602020104020603" pitchFamily="34" charset="0"/>
            </a:rPr>
            <a:t>Auto / Predictive / Hosted – WFH - PC Less – Android - Cloud Dialer </a:t>
          </a:r>
        </a:p>
        <a:p>
          <a:pPr algn="ctr"/>
          <a:r>
            <a:rPr lang="en-IN" sz="1800" i="1" dirty="0">
              <a:latin typeface="Tw Cen MT" panose="020B0602020104020603" pitchFamily="34" charset="0"/>
            </a:rPr>
            <a:t>DoT Approved  A / A+ Grade VoIP with/out Dialer Combo</a:t>
          </a:r>
          <a:endParaRPr lang="en-IN" sz="1800" dirty="0">
            <a:latin typeface="Tw Cen MT" panose="020B0602020104020603" pitchFamily="34" charset="0"/>
          </a:endParaRPr>
        </a:p>
      </dgm:t>
    </dgm:pt>
    <dgm:pt modelId="{8D25CD55-2D17-4EA6-88E4-68E7FED51904}" type="parTrans" cxnId="{D4219C10-A557-4EDA-9D53-09528CE00E54}">
      <dgm:prSet/>
      <dgm:spPr/>
      <dgm:t>
        <a:bodyPr/>
        <a:lstStyle/>
        <a:p>
          <a:pPr algn="ctr"/>
          <a:endParaRPr lang="en-IN" sz="2000">
            <a:latin typeface="Tw Cen MT" panose="020B0602020104020603" pitchFamily="34" charset="0"/>
          </a:endParaRPr>
        </a:p>
      </dgm:t>
    </dgm:pt>
    <dgm:pt modelId="{D0EC0E88-912A-4DDB-BAD7-3D495076EF4E}" type="sibTrans" cxnId="{D4219C10-A557-4EDA-9D53-09528CE00E54}">
      <dgm:prSet/>
      <dgm:spPr/>
      <dgm:t>
        <a:bodyPr/>
        <a:lstStyle/>
        <a:p>
          <a:pPr algn="ctr"/>
          <a:endParaRPr lang="en-IN" sz="2000">
            <a:latin typeface="Tw Cen MT" panose="020B0602020104020603" pitchFamily="34" charset="0"/>
          </a:endParaRPr>
        </a:p>
      </dgm:t>
    </dgm:pt>
    <dgm:pt modelId="{CC5918BA-EFCA-4002-B256-5503495EA47E}">
      <dgm:prSet custT="1"/>
      <dgm:spPr/>
      <dgm:t>
        <a:bodyPr/>
        <a:lstStyle/>
        <a:p>
          <a:pPr algn="ctr"/>
          <a:r>
            <a:rPr lang="en-IN" sz="1700" b="0" i="1" dirty="0">
              <a:latin typeface="Tw Cen MT" panose="020B0602020104020603" pitchFamily="34" charset="0"/>
            </a:rPr>
            <a:t>Web / Software Development/e-Com / Custom Asterisk Solutions</a:t>
          </a:r>
          <a:endParaRPr lang="en-IN" sz="1700" b="0" dirty="0">
            <a:latin typeface="Tw Cen MT" panose="020B0602020104020603" pitchFamily="34" charset="0"/>
          </a:endParaRPr>
        </a:p>
      </dgm:t>
    </dgm:pt>
    <dgm:pt modelId="{53BF60EE-1AB8-4830-8062-A838ACA848B6}" type="parTrans" cxnId="{C978AA08-D7DF-4E6F-A90B-930146168A43}">
      <dgm:prSet/>
      <dgm:spPr/>
      <dgm:t>
        <a:bodyPr/>
        <a:lstStyle/>
        <a:p>
          <a:pPr algn="ctr"/>
          <a:endParaRPr lang="en-IN" sz="2000">
            <a:latin typeface="Tw Cen MT" panose="020B0602020104020603" pitchFamily="34" charset="0"/>
          </a:endParaRPr>
        </a:p>
      </dgm:t>
    </dgm:pt>
    <dgm:pt modelId="{8BD27CB4-9C60-4F81-9C9A-CB669800193E}" type="sibTrans" cxnId="{C978AA08-D7DF-4E6F-A90B-930146168A43}">
      <dgm:prSet/>
      <dgm:spPr/>
      <dgm:t>
        <a:bodyPr/>
        <a:lstStyle/>
        <a:p>
          <a:pPr algn="ctr"/>
          <a:endParaRPr lang="en-IN" sz="2000">
            <a:latin typeface="Tw Cen MT" panose="020B0602020104020603" pitchFamily="34" charset="0"/>
          </a:endParaRPr>
        </a:p>
      </dgm:t>
    </dgm:pt>
    <dgm:pt modelId="{60C84978-87CC-4B9F-B540-2C6486C0269A}" type="pres">
      <dgm:prSet presAssocID="{222D961C-4830-4879-B4AD-6909C6519B72}" presName="vert0" presStyleCnt="0">
        <dgm:presLayoutVars>
          <dgm:dir/>
          <dgm:animOne val="branch"/>
          <dgm:animLvl val="lvl"/>
        </dgm:presLayoutVars>
      </dgm:prSet>
      <dgm:spPr/>
      <dgm:t>
        <a:bodyPr/>
        <a:lstStyle/>
        <a:p>
          <a:endParaRPr lang="en-GB"/>
        </a:p>
      </dgm:t>
    </dgm:pt>
    <dgm:pt modelId="{13038E6D-73DE-45A4-8E22-E1AEEBA687E7}" type="pres">
      <dgm:prSet presAssocID="{0D9EA76B-7941-41EF-AE4F-629974B9846C}" presName="thickLine" presStyleLbl="alignNode1" presStyleIdx="0" presStyleCnt="3"/>
      <dgm:spPr/>
    </dgm:pt>
    <dgm:pt modelId="{24C75733-AA4B-4E30-B56F-32ED3072F6B3}" type="pres">
      <dgm:prSet presAssocID="{0D9EA76B-7941-41EF-AE4F-629974B9846C}" presName="horz1" presStyleCnt="0"/>
      <dgm:spPr/>
    </dgm:pt>
    <dgm:pt modelId="{CCD18E45-438A-4C43-A5AB-26EA96A6BF86}" type="pres">
      <dgm:prSet presAssocID="{0D9EA76B-7941-41EF-AE4F-629974B9846C}" presName="tx1" presStyleLbl="revTx" presStyleIdx="0" presStyleCnt="3" custScaleY="73004"/>
      <dgm:spPr/>
      <dgm:t>
        <a:bodyPr/>
        <a:lstStyle/>
        <a:p>
          <a:endParaRPr lang="en-GB"/>
        </a:p>
      </dgm:t>
    </dgm:pt>
    <dgm:pt modelId="{626C75FC-CF80-4FFE-917E-A93212E77663}" type="pres">
      <dgm:prSet presAssocID="{0D9EA76B-7941-41EF-AE4F-629974B9846C}" presName="vert1" presStyleCnt="0"/>
      <dgm:spPr/>
    </dgm:pt>
    <dgm:pt modelId="{C74ED669-ED30-4DC9-9D73-2E3D619FD852}" type="pres">
      <dgm:prSet presAssocID="{B6B8CE94-696E-40DF-9AF0-168D04C29856}" presName="thickLine" presStyleLbl="alignNode1" presStyleIdx="1" presStyleCnt="3"/>
      <dgm:spPr/>
    </dgm:pt>
    <dgm:pt modelId="{750CCBD6-4398-4231-AF10-5286A2092905}" type="pres">
      <dgm:prSet presAssocID="{B6B8CE94-696E-40DF-9AF0-168D04C29856}" presName="horz1" presStyleCnt="0"/>
      <dgm:spPr/>
    </dgm:pt>
    <dgm:pt modelId="{211F9C70-1455-4A62-A150-DB7D24AC4C81}" type="pres">
      <dgm:prSet presAssocID="{B6B8CE94-696E-40DF-9AF0-168D04C29856}" presName="tx1" presStyleLbl="revTx" presStyleIdx="1" presStyleCnt="3" custScaleY="56023" custLinFactNeighborY="-122"/>
      <dgm:spPr/>
      <dgm:t>
        <a:bodyPr/>
        <a:lstStyle/>
        <a:p>
          <a:endParaRPr lang="en-GB"/>
        </a:p>
      </dgm:t>
    </dgm:pt>
    <dgm:pt modelId="{5FE878BD-19F1-412B-A05A-0E1DB9383866}" type="pres">
      <dgm:prSet presAssocID="{B6B8CE94-696E-40DF-9AF0-168D04C29856}" presName="vert1" presStyleCnt="0"/>
      <dgm:spPr/>
    </dgm:pt>
    <dgm:pt modelId="{4C7AFCD5-15BC-48AE-B08F-98D82751C33F}" type="pres">
      <dgm:prSet presAssocID="{CC5918BA-EFCA-4002-B256-5503495EA47E}" presName="thickLine" presStyleLbl="alignNode1" presStyleIdx="2" presStyleCnt="3"/>
      <dgm:spPr/>
    </dgm:pt>
    <dgm:pt modelId="{7FF70556-EA9F-467F-9EBD-B60DAAFFB793}" type="pres">
      <dgm:prSet presAssocID="{CC5918BA-EFCA-4002-B256-5503495EA47E}" presName="horz1" presStyleCnt="0"/>
      <dgm:spPr/>
    </dgm:pt>
    <dgm:pt modelId="{36B60D4A-E1A7-4A43-822E-80B23BC0C654}" type="pres">
      <dgm:prSet presAssocID="{CC5918BA-EFCA-4002-B256-5503495EA47E}" presName="tx1" presStyleLbl="revTx" presStyleIdx="2" presStyleCnt="3" custScaleY="74916"/>
      <dgm:spPr/>
      <dgm:t>
        <a:bodyPr/>
        <a:lstStyle/>
        <a:p>
          <a:endParaRPr lang="en-GB"/>
        </a:p>
      </dgm:t>
    </dgm:pt>
    <dgm:pt modelId="{353E182E-F661-4AFD-AC45-2D134ABCCA5D}" type="pres">
      <dgm:prSet presAssocID="{CC5918BA-EFCA-4002-B256-5503495EA47E}" presName="vert1" presStyleCnt="0"/>
      <dgm:spPr/>
    </dgm:pt>
  </dgm:ptLst>
  <dgm:cxnLst>
    <dgm:cxn modelId="{C978AA08-D7DF-4E6F-A90B-930146168A43}" srcId="{222D961C-4830-4879-B4AD-6909C6519B72}" destId="{CC5918BA-EFCA-4002-B256-5503495EA47E}" srcOrd="2" destOrd="0" parTransId="{53BF60EE-1AB8-4830-8062-A838ACA848B6}" sibTransId="{8BD27CB4-9C60-4F81-9C9A-CB669800193E}"/>
    <dgm:cxn modelId="{318102C0-0B7D-4D9A-A774-8E86A3758D42}" type="presOf" srcId="{B6B8CE94-696E-40DF-9AF0-168D04C29856}" destId="{211F9C70-1455-4A62-A150-DB7D24AC4C81}" srcOrd="0" destOrd="0" presId="urn:microsoft.com/office/officeart/2008/layout/LinedList"/>
    <dgm:cxn modelId="{D4219C10-A557-4EDA-9D53-09528CE00E54}" srcId="{222D961C-4830-4879-B4AD-6909C6519B72}" destId="{B6B8CE94-696E-40DF-9AF0-168D04C29856}" srcOrd="1" destOrd="0" parTransId="{8D25CD55-2D17-4EA6-88E4-68E7FED51904}" sibTransId="{D0EC0E88-912A-4DDB-BAD7-3D495076EF4E}"/>
    <dgm:cxn modelId="{CE150E2F-D5FE-4C0C-961F-2CC9A1DF51B3}" type="presOf" srcId="{222D961C-4830-4879-B4AD-6909C6519B72}" destId="{60C84978-87CC-4B9F-B540-2C6486C0269A}" srcOrd="0" destOrd="0" presId="urn:microsoft.com/office/officeart/2008/layout/LinedList"/>
    <dgm:cxn modelId="{F3D0E763-C6C9-4E9C-94B5-6BE423EC6EAE}" type="presOf" srcId="{CC5918BA-EFCA-4002-B256-5503495EA47E}" destId="{36B60D4A-E1A7-4A43-822E-80B23BC0C654}" srcOrd="0" destOrd="0" presId="urn:microsoft.com/office/officeart/2008/layout/LinedList"/>
    <dgm:cxn modelId="{98170DEF-B2F7-48D0-89F3-06AEB235F679}" type="presOf" srcId="{0D9EA76B-7941-41EF-AE4F-629974B9846C}" destId="{CCD18E45-438A-4C43-A5AB-26EA96A6BF86}" srcOrd="0" destOrd="0" presId="urn:microsoft.com/office/officeart/2008/layout/LinedList"/>
    <dgm:cxn modelId="{B3C9791A-D925-423E-B723-40583ABD8E43}" srcId="{222D961C-4830-4879-B4AD-6909C6519B72}" destId="{0D9EA76B-7941-41EF-AE4F-629974B9846C}" srcOrd="0" destOrd="0" parTransId="{C1C347AD-5189-4A61-AD86-C7F68841000B}" sibTransId="{8A2D5FBC-2389-4939-BBDA-D65F782D2691}"/>
    <dgm:cxn modelId="{355C1687-FAB2-47F5-9597-5F4F78C253CA}" type="presParOf" srcId="{60C84978-87CC-4B9F-B540-2C6486C0269A}" destId="{13038E6D-73DE-45A4-8E22-E1AEEBA687E7}" srcOrd="0" destOrd="0" presId="urn:microsoft.com/office/officeart/2008/layout/LinedList"/>
    <dgm:cxn modelId="{0BBF0EF8-5FC2-4CEE-A851-D982E1279671}" type="presParOf" srcId="{60C84978-87CC-4B9F-B540-2C6486C0269A}" destId="{24C75733-AA4B-4E30-B56F-32ED3072F6B3}" srcOrd="1" destOrd="0" presId="urn:microsoft.com/office/officeart/2008/layout/LinedList"/>
    <dgm:cxn modelId="{EE89D6C1-C84E-4FAC-90A5-6AE75316D3DE}" type="presParOf" srcId="{24C75733-AA4B-4E30-B56F-32ED3072F6B3}" destId="{CCD18E45-438A-4C43-A5AB-26EA96A6BF86}" srcOrd="0" destOrd="0" presId="urn:microsoft.com/office/officeart/2008/layout/LinedList"/>
    <dgm:cxn modelId="{9D7E9EAA-0414-4434-A93B-5935E976E1E1}" type="presParOf" srcId="{24C75733-AA4B-4E30-B56F-32ED3072F6B3}" destId="{626C75FC-CF80-4FFE-917E-A93212E77663}" srcOrd="1" destOrd="0" presId="urn:microsoft.com/office/officeart/2008/layout/LinedList"/>
    <dgm:cxn modelId="{3637B70E-94F1-4D41-AC02-F08D7967DC95}" type="presParOf" srcId="{60C84978-87CC-4B9F-B540-2C6486C0269A}" destId="{C74ED669-ED30-4DC9-9D73-2E3D619FD852}" srcOrd="2" destOrd="0" presId="urn:microsoft.com/office/officeart/2008/layout/LinedList"/>
    <dgm:cxn modelId="{0071D6CD-600F-4108-A2E9-F250EB0BB3C5}" type="presParOf" srcId="{60C84978-87CC-4B9F-B540-2C6486C0269A}" destId="{750CCBD6-4398-4231-AF10-5286A2092905}" srcOrd="3" destOrd="0" presId="urn:microsoft.com/office/officeart/2008/layout/LinedList"/>
    <dgm:cxn modelId="{1D377F68-FD9A-40D7-B552-F3ACC4A230A9}" type="presParOf" srcId="{750CCBD6-4398-4231-AF10-5286A2092905}" destId="{211F9C70-1455-4A62-A150-DB7D24AC4C81}" srcOrd="0" destOrd="0" presId="urn:microsoft.com/office/officeart/2008/layout/LinedList"/>
    <dgm:cxn modelId="{37D0305C-F05E-493D-9250-EAD9EFE43610}" type="presParOf" srcId="{750CCBD6-4398-4231-AF10-5286A2092905}" destId="{5FE878BD-19F1-412B-A05A-0E1DB9383866}" srcOrd="1" destOrd="0" presId="urn:microsoft.com/office/officeart/2008/layout/LinedList"/>
    <dgm:cxn modelId="{BA34B6BC-A7BF-41B2-A2C4-0130841864F7}" type="presParOf" srcId="{60C84978-87CC-4B9F-B540-2C6486C0269A}" destId="{4C7AFCD5-15BC-48AE-B08F-98D82751C33F}" srcOrd="4" destOrd="0" presId="urn:microsoft.com/office/officeart/2008/layout/LinedList"/>
    <dgm:cxn modelId="{9D43A3E9-14D5-442B-B935-6D76551A373F}" type="presParOf" srcId="{60C84978-87CC-4B9F-B540-2C6486C0269A}" destId="{7FF70556-EA9F-467F-9EBD-B60DAAFFB793}" srcOrd="5" destOrd="0" presId="urn:microsoft.com/office/officeart/2008/layout/LinedList"/>
    <dgm:cxn modelId="{6AC86906-E51A-49BE-A564-04735D7119B0}" type="presParOf" srcId="{7FF70556-EA9F-467F-9EBD-B60DAAFFB793}" destId="{36B60D4A-E1A7-4A43-822E-80B23BC0C654}" srcOrd="0" destOrd="0" presId="urn:microsoft.com/office/officeart/2008/layout/LinedList"/>
    <dgm:cxn modelId="{D08FF54C-2FE0-4B76-9009-C4ED26BFB298}" type="presParOf" srcId="{7FF70556-EA9F-467F-9EBD-B60DAAFFB793}" destId="{353E182E-F661-4AFD-AC45-2D134ABCCA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CB4BC-8DC0-4F70-86A1-3CDC8DEA4231}"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IN"/>
        </a:p>
      </dgm:t>
    </dgm:pt>
    <dgm:pt modelId="{7A91E220-8A8D-4A83-94BD-A484F4B44127}">
      <dgm:prSet phldrT="[Text]" custT="1"/>
      <dgm:spPr/>
      <dgm:t>
        <a:bodyPr/>
        <a:lstStyle/>
        <a:p>
          <a:r>
            <a:rPr lang="en-IN" sz="1300" b="1" i="1" dirty="0"/>
            <a:t>Predictive / Auto Dialer: Current Calls/ Output X 400%</a:t>
          </a:r>
        </a:p>
      </dgm:t>
    </dgm:pt>
    <dgm:pt modelId="{5155A8DE-0E8F-4659-82E2-BF07B8956830}" type="parTrans" cxnId="{7623A34E-9EFA-4933-BAA8-E3602863BAFB}">
      <dgm:prSet/>
      <dgm:spPr/>
      <dgm:t>
        <a:bodyPr/>
        <a:lstStyle/>
        <a:p>
          <a:endParaRPr lang="en-IN"/>
        </a:p>
      </dgm:t>
    </dgm:pt>
    <dgm:pt modelId="{332E978F-06D3-4037-87FD-A4D202081BF2}" type="sibTrans" cxnId="{7623A34E-9EFA-4933-BAA8-E3602863BAFB}">
      <dgm:prSet custT="1"/>
      <dgm:spPr/>
      <dgm:t>
        <a:bodyPr/>
        <a:lstStyle/>
        <a:p>
          <a:endParaRPr lang="en-IN" sz="1300" b="1" i="1"/>
        </a:p>
      </dgm:t>
    </dgm:pt>
    <dgm:pt modelId="{89018251-E454-43A0-B3B0-F14626CD1153}">
      <dgm:prSet phldrT="[Text]" custT="1"/>
      <dgm:spPr/>
      <dgm:t>
        <a:bodyPr/>
        <a:lstStyle/>
        <a:p>
          <a:r>
            <a:rPr lang="en-IN" sz="1300" b="1" i="1" dirty="0"/>
            <a:t>Hosted / Premised / BPO / DoT VoIP / PRI / GSM Gateway</a:t>
          </a:r>
        </a:p>
      </dgm:t>
    </dgm:pt>
    <dgm:pt modelId="{235E5462-B7E0-413E-844E-B25717E0C8B0}" type="parTrans" cxnId="{FC2E0EDB-25EF-4F69-A9AB-776E8E2B8C44}">
      <dgm:prSet/>
      <dgm:spPr/>
      <dgm:t>
        <a:bodyPr/>
        <a:lstStyle/>
        <a:p>
          <a:endParaRPr lang="en-IN"/>
        </a:p>
      </dgm:t>
    </dgm:pt>
    <dgm:pt modelId="{36FF4028-7A4B-43B3-8C73-FA48AC1979E4}" type="sibTrans" cxnId="{FC2E0EDB-25EF-4F69-A9AB-776E8E2B8C44}">
      <dgm:prSet custT="1"/>
      <dgm:spPr/>
      <dgm:t>
        <a:bodyPr/>
        <a:lstStyle/>
        <a:p>
          <a:endParaRPr lang="en-IN" sz="1300" b="1" i="1"/>
        </a:p>
      </dgm:t>
    </dgm:pt>
    <dgm:pt modelId="{3D723D40-FF75-4AB6-8934-C0054C82CB8E}">
      <dgm:prSet phldrT="[Text]" custT="1"/>
      <dgm:spPr/>
      <dgm:t>
        <a:bodyPr/>
        <a:lstStyle/>
        <a:p>
          <a:r>
            <a:rPr lang="en-IN" sz="1300" b="1" i="1" dirty="0"/>
            <a:t>Smart IVR / Cloud Telephony / Omni Channel / CRM / API</a:t>
          </a:r>
        </a:p>
      </dgm:t>
    </dgm:pt>
    <dgm:pt modelId="{D07A99D9-806A-42B4-A615-8F2339083CD0}" type="parTrans" cxnId="{593AE888-CA75-4628-BB25-F1195C8C1E0A}">
      <dgm:prSet/>
      <dgm:spPr/>
      <dgm:t>
        <a:bodyPr/>
        <a:lstStyle/>
        <a:p>
          <a:endParaRPr lang="en-IN"/>
        </a:p>
      </dgm:t>
    </dgm:pt>
    <dgm:pt modelId="{B1C93125-8190-4081-9405-4C232D5D1F55}" type="sibTrans" cxnId="{593AE888-CA75-4628-BB25-F1195C8C1E0A}">
      <dgm:prSet custT="1"/>
      <dgm:spPr/>
      <dgm:t>
        <a:bodyPr/>
        <a:lstStyle/>
        <a:p>
          <a:endParaRPr lang="en-IN" sz="1300" b="1" i="1"/>
        </a:p>
      </dgm:t>
    </dgm:pt>
    <dgm:pt modelId="{D04E1476-72B4-4E4A-84C3-290C122D2FDA}">
      <dgm:prSet phldrT="[Text]" custT="1"/>
      <dgm:spPr/>
      <dgm:t>
        <a:bodyPr/>
        <a:lstStyle/>
        <a:p>
          <a:r>
            <a:rPr lang="en-IN" sz="1300" b="1" i="1" dirty="0"/>
            <a:t>OBD / Press 1/ Voice SMS / Masking / OTP / 1800</a:t>
          </a:r>
        </a:p>
      </dgm:t>
    </dgm:pt>
    <dgm:pt modelId="{01AC0B50-165F-4A7A-82CB-7E4F5D60FF17}" type="parTrans" cxnId="{312ECBD0-C947-4E6F-B2B9-228CFAD2FF75}">
      <dgm:prSet/>
      <dgm:spPr/>
      <dgm:t>
        <a:bodyPr/>
        <a:lstStyle/>
        <a:p>
          <a:endParaRPr lang="en-IN"/>
        </a:p>
      </dgm:t>
    </dgm:pt>
    <dgm:pt modelId="{3A0E23EF-FA18-4DAB-881B-B8C4EEF265BD}" type="sibTrans" cxnId="{312ECBD0-C947-4E6F-B2B9-228CFAD2FF75}">
      <dgm:prSet custT="1"/>
      <dgm:spPr/>
      <dgm:t>
        <a:bodyPr/>
        <a:lstStyle/>
        <a:p>
          <a:endParaRPr lang="en-IN" sz="1300" b="1" i="1"/>
        </a:p>
      </dgm:t>
    </dgm:pt>
    <dgm:pt modelId="{5B31FCBB-F8EE-4D9A-A2D0-9E0DAB6359F1}">
      <dgm:prSet phldrT="[Text]" custT="1"/>
      <dgm:spPr/>
      <dgm:t>
        <a:bodyPr/>
        <a:lstStyle/>
        <a:p>
          <a:r>
            <a:rPr lang="en-IN" sz="1300" b="1" i="1" dirty="0"/>
            <a:t>Survey / Appointment Setting / Lead Generation</a:t>
          </a:r>
        </a:p>
      </dgm:t>
    </dgm:pt>
    <dgm:pt modelId="{F05B2D2F-C0E3-4030-94B6-4D3D8CB51296}" type="parTrans" cxnId="{F53E84A8-CB17-41B0-BDB0-A6E5883F1913}">
      <dgm:prSet/>
      <dgm:spPr/>
      <dgm:t>
        <a:bodyPr/>
        <a:lstStyle/>
        <a:p>
          <a:endParaRPr lang="en-IN"/>
        </a:p>
      </dgm:t>
    </dgm:pt>
    <dgm:pt modelId="{EB5534F4-A437-43FE-ABD3-CC04D8986485}" type="sibTrans" cxnId="{F53E84A8-CB17-41B0-BDB0-A6E5883F1913}">
      <dgm:prSet custT="1"/>
      <dgm:spPr/>
      <dgm:t>
        <a:bodyPr/>
        <a:lstStyle/>
        <a:p>
          <a:endParaRPr lang="en-IN" sz="1300" b="1" i="1"/>
        </a:p>
      </dgm:t>
    </dgm:pt>
    <dgm:pt modelId="{DD7189ED-2FE8-4FDB-AE96-BF306B361018}">
      <dgm:prSet phldrT="[Text]" custT="1"/>
      <dgm:spPr/>
      <dgm:t>
        <a:bodyPr/>
        <a:lstStyle/>
        <a:p>
          <a:r>
            <a:rPr lang="en-IN" sz="1300" b="1" i="1" dirty="0"/>
            <a:t>Domestic International Call Center / BPO Setup</a:t>
          </a:r>
        </a:p>
      </dgm:t>
    </dgm:pt>
    <dgm:pt modelId="{216BCD85-7B79-44B4-99D9-E30614BF3738}" type="parTrans" cxnId="{FB562AB7-2920-4872-A4BF-A00F56B4220D}">
      <dgm:prSet/>
      <dgm:spPr/>
      <dgm:t>
        <a:bodyPr/>
        <a:lstStyle/>
        <a:p>
          <a:endParaRPr lang="en-IN"/>
        </a:p>
      </dgm:t>
    </dgm:pt>
    <dgm:pt modelId="{3ACA2EA2-73CF-4B17-8B47-569FFFE44667}" type="sibTrans" cxnId="{FB562AB7-2920-4872-A4BF-A00F56B4220D}">
      <dgm:prSet custT="1"/>
      <dgm:spPr/>
      <dgm:t>
        <a:bodyPr/>
        <a:lstStyle/>
        <a:p>
          <a:endParaRPr lang="en-IN" sz="1300" b="1" i="1"/>
        </a:p>
      </dgm:t>
    </dgm:pt>
    <dgm:pt modelId="{C00B0859-EB4E-4BB5-96F6-AFC7EFD65157}" type="pres">
      <dgm:prSet presAssocID="{EE0CB4BC-8DC0-4F70-86A1-3CDC8DEA4231}" presName="compositeShape" presStyleCnt="0">
        <dgm:presLayoutVars>
          <dgm:chMax val="7"/>
          <dgm:dir/>
          <dgm:resizeHandles val="exact"/>
        </dgm:presLayoutVars>
      </dgm:prSet>
      <dgm:spPr/>
      <dgm:t>
        <a:bodyPr/>
        <a:lstStyle/>
        <a:p>
          <a:endParaRPr lang="en-GB"/>
        </a:p>
      </dgm:t>
    </dgm:pt>
    <dgm:pt modelId="{861B9B45-2A1F-4BB6-AA19-2A13D191680A}" type="pres">
      <dgm:prSet presAssocID="{EE0CB4BC-8DC0-4F70-86A1-3CDC8DEA4231}" presName="wedge1" presStyleLbl="node1" presStyleIdx="0" presStyleCnt="6" custScaleX="100900" custScaleY="95008" custLinFactNeighborX="-403"/>
      <dgm:spPr/>
      <dgm:t>
        <a:bodyPr/>
        <a:lstStyle/>
        <a:p>
          <a:endParaRPr lang="en-GB"/>
        </a:p>
      </dgm:t>
    </dgm:pt>
    <dgm:pt modelId="{057E9D5C-358D-41A7-8619-4CC02ACC40FD}" type="pres">
      <dgm:prSet presAssocID="{EE0CB4BC-8DC0-4F70-86A1-3CDC8DEA4231}" presName="dummy1a" presStyleCnt="0"/>
      <dgm:spPr/>
    </dgm:pt>
    <dgm:pt modelId="{4AF4C5FC-A5CE-4555-B9C6-597A7E1137B5}" type="pres">
      <dgm:prSet presAssocID="{EE0CB4BC-8DC0-4F70-86A1-3CDC8DEA4231}" presName="dummy1b" presStyleCnt="0"/>
      <dgm:spPr/>
    </dgm:pt>
    <dgm:pt modelId="{A1834744-0E0B-4AEC-BE7C-BEED6B5237B3}" type="pres">
      <dgm:prSet presAssocID="{EE0CB4BC-8DC0-4F70-86A1-3CDC8DEA4231}" presName="wedge1Tx" presStyleLbl="node1" presStyleIdx="0" presStyleCnt="6">
        <dgm:presLayoutVars>
          <dgm:chMax val="0"/>
          <dgm:chPref val="0"/>
          <dgm:bulletEnabled val="1"/>
        </dgm:presLayoutVars>
      </dgm:prSet>
      <dgm:spPr/>
      <dgm:t>
        <a:bodyPr/>
        <a:lstStyle/>
        <a:p>
          <a:endParaRPr lang="en-GB"/>
        </a:p>
      </dgm:t>
    </dgm:pt>
    <dgm:pt modelId="{5D5D4EC1-1FE5-4478-AEFB-88DF5B77BC62}" type="pres">
      <dgm:prSet presAssocID="{EE0CB4BC-8DC0-4F70-86A1-3CDC8DEA4231}" presName="wedge2" presStyleLbl="node1" presStyleIdx="1" presStyleCnt="6" custScaleX="100934" custScaleY="107036"/>
      <dgm:spPr/>
      <dgm:t>
        <a:bodyPr/>
        <a:lstStyle/>
        <a:p>
          <a:endParaRPr lang="en-GB"/>
        </a:p>
      </dgm:t>
    </dgm:pt>
    <dgm:pt modelId="{487A1A34-B15F-44EB-B506-1A59061D9936}" type="pres">
      <dgm:prSet presAssocID="{EE0CB4BC-8DC0-4F70-86A1-3CDC8DEA4231}" presName="dummy2a" presStyleCnt="0"/>
      <dgm:spPr/>
    </dgm:pt>
    <dgm:pt modelId="{33B91DE8-E178-4C2D-BD9E-02D12971EE22}" type="pres">
      <dgm:prSet presAssocID="{EE0CB4BC-8DC0-4F70-86A1-3CDC8DEA4231}" presName="dummy2b" presStyleCnt="0"/>
      <dgm:spPr/>
    </dgm:pt>
    <dgm:pt modelId="{E6E0B8F9-284D-4039-9850-0BA47D2D8696}" type="pres">
      <dgm:prSet presAssocID="{EE0CB4BC-8DC0-4F70-86A1-3CDC8DEA4231}" presName="wedge2Tx" presStyleLbl="node1" presStyleIdx="1" presStyleCnt="6">
        <dgm:presLayoutVars>
          <dgm:chMax val="0"/>
          <dgm:chPref val="0"/>
          <dgm:bulletEnabled val="1"/>
        </dgm:presLayoutVars>
      </dgm:prSet>
      <dgm:spPr/>
      <dgm:t>
        <a:bodyPr/>
        <a:lstStyle/>
        <a:p>
          <a:endParaRPr lang="en-GB"/>
        </a:p>
      </dgm:t>
    </dgm:pt>
    <dgm:pt modelId="{F0471170-13EC-4742-A1AF-A809F450275D}" type="pres">
      <dgm:prSet presAssocID="{EE0CB4BC-8DC0-4F70-86A1-3CDC8DEA4231}" presName="wedge3" presStyleLbl="node1" presStyleIdx="2" presStyleCnt="6" custScaleX="104780" custScaleY="103594" custLinFactNeighborX="-403" custLinFactNeighborY="-339"/>
      <dgm:spPr/>
      <dgm:t>
        <a:bodyPr/>
        <a:lstStyle/>
        <a:p>
          <a:endParaRPr lang="en-GB"/>
        </a:p>
      </dgm:t>
    </dgm:pt>
    <dgm:pt modelId="{9B122CC3-657F-4251-A32E-2144786D6252}" type="pres">
      <dgm:prSet presAssocID="{EE0CB4BC-8DC0-4F70-86A1-3CDC8DEA4231}" presName="dummy3a" presStyleCnt="0"/>
      <dgm:spPr/>
    </dgm:pt>
    <dgm:pt modelId="{4444BCDF-3FEF-498E-93B7-96CD47F333A8}" type="pres">
      <dgm:prSet presAssocID="{EE0CB4BC-8DC0-4F70-86A1-3CDC8DEA4231}" presName="dummy3b" presStyleCnt="0"/>
      <dgm:spPr/>
    </dgm:pt>
    <dgm:pt modelId="{1DD45D41-577C-484C-AF03-6A01D597CEA7}" type="pres">
      <dgm:prSet presAssocID="{EE0CB4BC-8DC0-4F70-86A1-3CDC8DEA4231}" presName="wedge3Tx" presStyleLbl="node1" presStyleIdx="2" presStyleCnt="6">
        <dgm:presLayoutVars>
          <dgm:chMax val="0"/>
          <dgm:chPref val="0"/>
          <dgm:bulletEnabled val="1"/>
        </dgm:presLayoutVars>
      </dgm:prSet>
      <dgm:spPr/>
      <dgm:t>
        <a:bodyPr/>
        <a:lstStyle/>
        <a:p>
          <a:endParaRPr lang="en-GB"/>
        </a:p>
      </dgm:t>
    </dgm:pt>
    <dgm:pt modelId="{49973CF9-3D22-48BC-AE55-7C8F6C403AE3}" type="pres">
      <dgm:prSet presAssocID="{EE0CB4BC-8DC0-4F70-86A1-3CDC8DEA4231}" presName="wedge4" presStyleLbl="node1" presStyleIdx="3" presStyleCnt="6"/>
      <dgm:spPr/>
      <dgm:t>
        <a:bodyPr/>
        <a:lstStyle/>
        <a:p>
          <a:endParaRPr lang="en-GB"/>
        </a:p>
      </dgm:t>
    </dgm:pt>
    <dgm:pt modelId="{114BF538-8BC5-422D-91B5-1998524C940C}" type="pres">
      <dgm:prSet presAssocID="{EE0CB4BC-8DC0-4F70-86A1-3CDC8DEA4231}" presName="dummy4a" presStyleCnt="0"/>
      <dgm:spPr/>
    </dgm:pt>
    <dgm:pt modelId="{D77C9EC8-9A3C-454B-92BC-9564C9D07090}" type="pres">
      <dgm:prSet presAssocID="{EE0CB4BC-8DC0-4F70-86A1-3CDC8DEA4231}" presName="dummy4b" presStyleCnt="0"/>
      <dgm:spPr/>
    </dgm:pt>
    <dgm:pt modelId="{AD5E12A6-5CDA-4640-B087-B6ED1ECAB63E}" type="pres">
      <dgm:prSet presAssocID="{EE0CB4BC-8DC0-4F70-86A1-3CDC8DEA4231}" presName="wedge4Tx" presStyleLbl="node1" presStyleIdx="3" presStyleCnt="6">
        <dgm:presLayoutVars>
          <dgm:chMax val="0"/>
          <dgm:chPref val="0"/>
          <dgm:bulletEnabled val="1"/>
        </dgm:presLayoutVars>
      </dgm:prSet>
      <dgm:spPr/>
      <dgm:t>
        <a:bodyPr/>
        <a:lstStyle/>
        <a:p>
          <a:endParaRPr lang="en-GB"/>
        </a:p>
      </dgm:t>
    </dgm:pt>
    <dgm:pt modelId="{153C8795-D5DA-4D12-9583-DFBF550F2B54}" type="pres">
      <dgm:prSet presAssocID="{EE0CB4BC-8DC0-4F70-86A1-3CDC8DEA4231}" presName="wedge5" presStyleLbl="node1" presStyleIdx="4" presStyleCnt="6" custScaleY="108308"/>
      <dgm:spPr/>
      <dgm:t>
        <a:bodyPr/>
        <a:lstStyle/>
        <a:p>
          <a:endParaRPr lang="en-GB"/>
        </a:p>
      </dgm:t>
    </dgm:pt>
    <dgm:pt modelId="{DA34D011-915A-409F-B386-77DCDB277332}" type="pres">
      <dgm:prSet presAssocID="{EE0CB4BC-8DC0-4F70-86A1-3CDC8DEA4231}" presName="dummy5a" presStyleCnt="0"/>
      <dgm:spPr/>
    </dgm:pt>
    <dgm:pt modelId="{34A55EC5-8798-46D0-9B82-EAC379B87DFD}" type="pres">
      <dgm:prSet presAssocID="{EE0CB4BC-8DC0-4F70-86A1-3CDC8DEA4231}" presName="dummy5b" presStyleCnt="0"/>
      <dgm:spPr/>
    </dgm:pt>
    <dgm:pt modelId="{C3B7B768-C56C-49DE-BC63-32750436E273}" type="pres">
      <dgm:prSet presAssocID="{EE0CB4BC-8DC0-4F70-86A1-3CDC8DEA4231}" presName="wedge5Tx" presStyleLbl="node1" presStyleIdx="4" presStyleCnt="6">
        <dgm:presLayoutVars>
          <dgm:chMax val="0"/>
          <dgm:chPref val="0"/>
          <dgm:bulletEnabled val="1"/>
        </dgm:presLayoutVars>
      </dgm:prSet>
      <dgm:spPr/>
      <dgm:t>
        <a:bodyPr/>
        <a:lstStyle/>
        <a:p>
          <a:endParaRPr lang="en-GB"/>
        </a:p>
      </dgm:t>
    </dgm:pt>
    <dgm:pt modelId="{7E34D826-8DDE-488E-9C0B-522F22617351}" type="pres">
      <dgm:prSet presAssocID="{EE0CB4BC-8DC0-4F70-86A1-3CDC8DEA4231}" presName="wedge6" presStyleLbl="node1" presStyleIdx="5" presStyleCnt="6" custScaleX="107534"/>
      <dgm:spPr/>
      <dgm:t>
        <a:bodyPr/>
        <a:lstStyle/>
        <a:p>
          <a:endParaRPr lang="en-GB"/>
        </a:p>
      </dgm:t>
    </dgm:pt>
    <dgm:pt modelId="{ADCF7335-97B5-44FF-AFAE-87DB2E0FC2AE}" type="pres">
      <dgm:prSet presAssocID="{EE0CB4BC-8DC0-4F70-86A1-3CDC8DEA4231}" presName="dummy6a" presStyleCnt="0"/>
      <dgm:spPr/>
    </dgm:pt>
    <dgm:pt modelId="{4489C4F9-E718-4679-9C9A-EE0C5EADD671}" type="pres">
      <dgm:prSet presAssocID="{EE0CB4BC-8DC0-4F70-86A1-3CDC8DEA4231}" presName="dummy6b" presStyleCnt="0"/>
      <dgm:spPr/>
    </dgm:pt>
    <dgm:pt modelId="{CF378C46-2B8E-4C44-92D6-3A915A7E55DE}" type="pres">
      <dgm:prSet presAssocID="{EE0CB4BC-8DC0-4F70-86A1-3CDC8DEA4231}" presName="wedge6Tx" presStyleLbl="node1" presStyleIdx="5" presStyleCnt="6">
        <dgm:presLayoutVars>
          <dgm:chMax val="0"/>
          <dgm:chPref val="0"/>
          <dgm:bulletEnabled val="1"/>
        </dgm:presLayoutVars>
      </dgm:prSet>
      <dgm:spPr/>
      <dgm:t>
        <a:bodyPr/>
        <a:lstStyle/>
        <a:p>
          <a:endParaRPr lang="en-GB"/>
        </a:p>
      </dgm:t>
    </dgm:pt>
    <dgm:pt modelId="{AD01C315-6C2F-48CE-A239-DCC45674AF2A}" type="pres">
      <dgm:prSet presAssocID="{332E978F-06D3-4037-87FD-A4D202081BF2}" presName="arrowWedge1" presStyleLbl="fgSibTrans2D1" presStyleIdx="0" presStyleCnt="6" custScaleX="110592" custScaleY="100106" custLinFactNeighborX="-1056" custLinFactNeighborY="1135"/>
      <dgm:spPr/>
    </dgm:pt>
    <dgm:pt modelId="{DA095776-6621-4033-AB91-E01E0DB0925B}" type="pres">
      <dgm:prSet presAssocID="{EB5534F4-A437-43FE-ABD3-CC04D8986485}" presName="arrowWedge2" presStyleLbl="fgSibTrans2D1" presStyleIdx="1" presStyleCnt="6" custScaleX="101979" custScaleY="106621"/>
      <dgm:spPr/>
    </dgm:pt>
    <dgm:pt modelId="{7364C55A-001B-493C-AA8A-E3FE4192940C}" type="pres">
      <dgm:prSet presAssocID="{3ACA2EA2-73CF-4B17-8B47-569FFFE44667}" presName="arrowWedge3" presStyleLbl="fgSibTrans2D1" presStyleIdx="2" presStyleCnt="6"/>
      <dgm:spPr/>
    </dgm:pt>
    <dgm:pt modelId="{AA09D11F-DEEC-410F-9E57-83AFF1A8A0E0}" type="pres">
      <dgm:prSet presAssocID="{36FF4028-7A4B-43B3-8C73-FA48AC1979E4}" presName="arrowWedge4" presStyleLbl="fgSibTrans2D1" presStyleIdx="3" presStyleCnt="6"/>
      <dgm:spPr/>
    </dgm:pt>
    <dgm:pt modelId="{537B7C48-88C4-4FD2-A89B-0750610A6AAF}" type="pres">
      <dgm:prSet presAssocID="{B1C93125-8190-4081-9405-4C232D5D1F55}" presName="arrowWedge5" presStyleLbl="fgSibTrans2D1" presStyleIdx="4" presStyleCnt="6"/>
      <dgm:spPr/>
    </dgm:pt>
    <dgm:pt modelId="{8F64BB42-F776-4AA4-92D4-9CB8323CE266}" type="pres">
      <dgm:prSet presAssocID="{3A0E23EF-FA18-4DAB-881B-B8C4EEF265BD}" presName="arrowWedge6" presStyleLbl="fgSibTrans2D1" presStyleIdx="5" presStyleCnt="6"/>
      <dgm:spPr/>
    </dgm:pt>
  </dgm:ptLst>
  <dgm:cxnLst>
    <dgm:cxn modelId="{851D33EB-82E6-4096-ACC2-7ACE35E07F22}" type="presOf" srcId="{89018251-E454-43A0-B3B0-F14626CD1153}" destId="{49973CF9-3D22-48BC-AE55-7C8F6C403AE3}" srcOrd="0" destOrd="0" presId="urn:microsoft.com/office/officeart/2005/8/layout/cycle8"/>
    <dgm:cxn modelId="{F53E84A8-CB17-41B0-BDB0-A6E5883F1913}" srcId="{EE0CB4BC-8DC0-4F70-86A1-3CDC8DEA4231}" destId="{5B31FCBB-F8EE-4D9A-A2D0-9E0DAB6359F1}" srcOrd="1" destOrd="0" parTransId="{F05B2D2F-C0E3-4030-94B6-4D3D8CB51296}" sibTransId="{EB5534F4-A437-43FE-ABD3-CC04D8986485}"/>
    <dgm:cxn modelId="{405A71BC-3BCF-4C49-B0E2-D341114CE2C7}" type="presOf" srcId="{3D723D40-FF75-4AB6-8934-C0054C82CB8E}" destId="{153C8795-D5DA-4D12-9583-DFBF550F2B54}" srcOrd="0" destOrd="0" presId="urn:microsoft.com/office/officeart/2005/8/layout/cycle8"/>
    <dgm:cxn modelId="{E7CAA16A-C52C-466D-AD49-E3903F965EB3}" type="presOf" srcId="{DD7189ED-2FE8-4FDB-AE96-BF306B361018}" destId="{1DD45D41-577C-484C-AF03-6A01D597CEA7}" srcOrd="1" destOrd="0" presId="urn:microsoft.com/office/officeart/2005/8/layout/cycle8"/>
    <dgm:cxn modelId="{4E98DF98-A94C-45FC-AF8A-82F35F07D8BB}" type="presOf" srcId="{DD7189ED-2FE8-4FDB-AE96-BF306B361018}" destId="{F0471170-13EC-4742-A1AF-A809F450275D}" srcOrd="0" destOrd="0" presId="urn:microsoft.com/office/officeart/2005/8/layout/cycle8"/>
    <dgm:cxn modelId="{D3DCB593-35CF-4610-9AE2-9871226D2DC5}" type="presOf" srcId="{7A91E220-8A8D-4A83-94BD-A484F4B44127}" destId="{A1834744-0E0B-4AEC-BE7C-BEED6B5237B3}" srcOrd="1" destOrd="0" presId="urn:microsoft.com/office/officeart/2005/8/layout/cycle8"/>
    <dgm:cxn modelId="{FC2E0EDB-25EF-4F69-A9AB-776E8E2B8C44}" srcId="{EE0CB4BC-8DC0-4F70-86A1-3CDC8DEA4231}" destId="{89018251-E454-43A0-B3B0-F14626CD1153}" srcOrd="3" destOrd="0" parTransId="{235E5462-B7E0-413E-844E-B25717E0C8B0}" sibTransId="{36FF4028-7A4B-43B3-8C73-FA48AC1979E4}"/>
    <dgm:cxn modelId="{593AE888-CA75-4628-BB25-F1195C8C1E0A}" srcId="{EE0CB4BC-8DC0-4F70-86A1-3CDC8DEA4231}" destId="{3D723D40-FF75-4AB6-8934-C0054C82CB8E}" srcOrd="4" destOrd="0" parTransId="{D07A99D9-806A-42B4-A615-8F2339083CD0}" sibTransId="{B1C93125-8190-4081-9405-4C232D5D1F55}"/>
    <dgm:cxn modelId="{E8FC74E7-26A0-4B42-B485-DD08BB6CDC08}" type="presOf" srcId="{5B31FCBB-F8EE-4D9A-A2D0-9E0DAB6359F1}" destId="{E6E0B8F9-284D-4039-9850-0BA47D2D8696}" srcOrd="1" destOrd="0" presId="urn:microsoft.com/office/officeart/2005/8/layout/cycle8"/>
    <dgm:cxn modelId="{FAC5FFBF-E7B1-4A55-9F3F-7DBFBBCC0663}" type="presOf" srcId="{5B31FCBB-F8EE-4D9A-A2D0-9E0DAB6359F1}" destId="{5D5D4EC1-1FE5-4478-AEFB-88DF5B77BC62}" srcOrd="0" destOrd="0" presId="urn:microsoft.com/office/officeart/2005/8/layout/cycle8"/>
    <dgm:cxn modelId="{7623A34E-9EFA-4933-BAA8-E3602863BAFB}" srcId="{EE0CB4BC-8DC0-4F70-86A1-3CDC8DEA4231}" destId="{7A91E220-8A8D-4A83-94BD-A484F4B44127}" srcOrd="0" destOrd="0" parTransId="{5155A8DE-0E8F-4659-82E2-BF07B8956830}" sibTransId="{332E978F-06D3-4037-87FD-A4D202081BF2}"/>
    <dgm:cxn modelId="{FB562AB7-2920-4872-A4BF-A00F56B4220D}" srcId="{EE0CB4BC-8DC0-4F70-86A1-3CDC8DEA4231}" destId="{DD7189ED-2FE8-4FDB-AE96-BF306B361018}" srcOrd="2" destOrd="0" parTransId="{216BCD85-7B79-44B4-99D9-E30614BF3738}" sibTransId="{3ACA2EA2-73CF-4B17-8B47-569FFFE44667}"/>
    <dgm:cxn modelId="{9964E580-497E-4D04-A5BA-9EF05DA0E181}" type="presOf" srcId="{89018251-E454-43A0-B3B0-F14626CD1153}" destId="{AD5E12A6-5CDA-4640-B087-B6ED1ECAB63E}" srcOrd="1" destOrd="0" presId="urn:microsoft.com/office/officeart/2005/8/layout/cycle8"/>
    <dgm:cxn modelId="{2AF71486-789F-4A83-B207-52F89F3B1733}" type="presOf" srcId="{3D723D40-FF75-4AB6-8934-C0054C82CB8E}" destId="{C3B7B768-C56C-49DE-BC63-32750436E273}" srcOrd="1" destOrd="0" presId="urn:microsoft.com/office/officeart/2005/8/layout/cycle8"/>
    <dgm:cxn modelId="{6CF585BC-C7E0-4361-AF83-27119F16F074}" type="presOf" srcId="{D04E1476-72B4-4E4A-84C3-290C122D2FDA}" destId="{CF378C46-2B8E-4C44-92D6-3A915A7E55DE}" srcOrd="1" destOrd="0" presId="urn:microsoft.com/office/officeart/2005/8/layout/cycle8"/>
    <dgm:cxn modelId="{3C9B1451-F775-4967-B489-49020F0C7AE8}" type="presOf" srcId="{D04E1476-72B4-4E4A-84C3-290C122D2FDA}" destId="{7E34D826-8DDE-488E-9C0B-522F22617351}" srcOrd="0" destOrd="0" presId="urn:microsoft.com/office/officeart/2005/8/layout/cycle8"/>
    <dgm:cxn modelId="{312ECBD0-C947-4E6F-B2B9-228CFAD2FF75}" srcId="{EE0CB4BC-8DC0-4F70-86A1-3CDC8DEA4231}" destId="{D04E1476-72B4-4E4A-84C3-290C122D2FDA}" srcOrd="5" destOrd="0" parTransId="{01AC0B50-165F-4A7A-82CB-7E4F5D60FF17}" sibTransId="{3A0E23EF-FA18-4DAB-881B-B8C4EEF265BD}"/>
    <dgm:cxn modelId="{90D5A0EF-5BF6-48DB-9780-862FA5DE662A}" type="presOf" srcId="{EE0CB4BC-8DC0-4F70-86A1-3CDC8DEA4231}" destId="{C00B0859-EB4E-4BB5-96F6-AFC7EFD65157}" srcOrd="0" destOrd="0" presId="urn:microsoft.com/office/officeart/2005/8/layout/cycle8"/>
    <dgm:cxn modelId="{5C8605DD-B99A-4D9E-81F6-C620798D04A9}" type="presOf" srcId="{7A91E220-8A8D-4A83-94BD-A484F4B44127}" destId="{861B9B45-2A1F-4BB6-AA19-2A13D191680A}" srcOrd="0" destOrd="0" presId="urn:microsoft.com/office/officeart/2005/8/layout/cycle8"/>
    <dgm:cxn modelId="{4B06BDA3-6125-42FD-A00D-76B37562F4D4}" type="presParOf" srcId="{C00B0859-EB4E-4BB5-96F6-AFC7EFD65157}" destId="{861B9B45-2A1F-4BB6-AA19-2A13D191680A}" srcOrd="0" destOrd="0" presId="urn:microsoft.com/office/officeart/2005/8/layout/cycle8"/>
    <dgm:cxn modelId="{F4AB205C-D013-4CF7-88FB-FCB3EF2F385B}" type="presParOf" srcId="{C00B0859-EB4E-4BB5-96F6-AFC7EFD65157}" destId="{057E9D5C-358D-41A7-8619-4CC02ACC40FD}" srcOrd="1" destOrd="0" presId="urn:microsoft.com/office/officeart/2005/8/layout/cycle8"/>
    <dgm:cxn modelId="{15F3AE9A-6DE5-4762-9402-775E14A69EF2}" type="presParOf" srcId="{C00B0859-EB4E-4BB5-96F6-AFC7EFD65157}" destId="{4AF4C5FC-A5CE-4555-B9C6-597A7E1137B5}" srcOrd="2" destOrd="0" presId="urn:microsoft.com/office/officeart/2005/8/layout/cycle8"/>
    <dgm:cxn modelId="{5F660AB1-7A4B-46CD-8C99-83E730039F39}" type="presParOf" srcId="{C00B0859-EB4E-4BB5-96F6-AFC7EFD65157}" destId="{A1834744-0E0B-4AEC-BE7C-BEED6B5237B3}" srcOrd="3" destOrd="0" presId="urn:microsoft.com/office/officeart/2005/8/layout/cycle8"/>
    <dgm:cxn modelId="{8AD17969-680B-4B97-B306-58A8467C967D}" type="presParOf" srcId="{C00B0859-EB4E-4BB5-96F6-AFC7EFD65157}" destId="{5D5D4EC1-1FE5-4478-AEFB-88DF5B77BC62}" srcOrd="4" destOrd="0" presId="urn:microsoft.com/office/officeart/2005/8/layout/cycle8"/>
    <dgm:cxn modelId="{05FE1F62-6F12-42CB-8977-8C6F6BF8888F}" type="presParOf" srcId="{C00B0859-EB4E-4BB5-96F6-AFC7EFD65157}" destId="{487A1A34-B15F-44EB-B506-1A59061D9936}" srcOrd="5" destOrd="0" presId="urn:microsoft.com/office/officeart/2005/8/layout/cycle8"/>
    <dgm:cxn modelId="{A0EA8A77-6E43-4904-B495-7F9D9B81CFCB}" type="presParOf" srcId="{C00B0859-EB4E-4BB5-96F6-AFC7EFD65157}" destId="{33B91DE8-E178-4C2D-BD9E-02D12971EE22}" srcOrd="6" destOrd="0" presId="urn:microsoft.com/office/officeart/2005/8/layout/cycle8"/>
    <dgm:cxn modelId="{C7A0CD5F-DB47-417B-9197-379CB0684456}" type="presParOf" srcId="{C00B0859-EB4E-4BB5-96F6-AFC7EFD65157}" destId="{E6E0B8F9-284D-4039-9850-0BA47D2D8696}" srcOrd="7" destOrd="0" presId="urn:microsoft.com/office/officeart/2005/8/layout/cycle8"/>
    <dgm:cxn modelId="{990EF540-CDD6-4BB6-B9DB-D695C1DBD1FE}" type="presParOf" srcId="{C00B0859-EB4E-4BB5-96F6-AFC7EFD65157}" destId="{F0471170-13EC-4742-A1AF-A809F450275D}" srcOrd="8" destOrd="0" presId="urn:microsoft.com/office/officeart/2005/8/layout/cycle8"/>
    <dgm:cxn modelId="{7C70129C-CED6-4E03-959D-647F961DD794}" type="presParOf" srcId="{C00B0859-EB4E-4BB5-96F6-AFC7EFD65157}" destId="{9B122CC3-657F-4251-A32E-2144786D6252}" srcOrd="9" destOrd="0" presId="urn:microsoft.com/office/officeart/2005/8/layout/cycle8"/>
    <dgm:cxn modelId="{1743BCC0-FEDA-449C-BC83-675A3B8933EA}" type="presParOf" srcId="{C00B0859-EB4E-4BB5-96F6-AFC7EFD65157}" destId="{4444BCDF-3FEF-498E-93B7-96CD47F333A8}" srcOrd="10" destOrd="0" presId="urn:microsoft.com/office/officeart/2005/8/layout/cycle8"/>
    <dgm:cxn modelId="{4513E4AA-20B4-435C-8232-D287C843EBC3}" type="presParOf" srcId="{C00B0859-EB4E-4BB5-96F6-AFC7EFD65157}" destId="{1DD45D41-577C-484C-AF03-6A01D597CEA7}" srcOrd="11" destOrd="0" presId="urn:microsoft.com/office/officeart/2005/8/layout/cycle8"/>
    <dgm:cxn modelId="{41BF99B7-F5BA-44AB-9D38-027CA2415A0A}" type="presParOf" srcId="{C00B0859-EB4E-4BB5-96F6-AFC7EFD65157}" destId="{49973CF9-3D22-48BC-AE55-7C8F6C403AE3}" srcOrd="12" destOrd="0" presId="urn:microsoft.com/office/officeart/2005/8/layout/cycle8"/>
    <dgm:cxn modelId="{C4125767-109E-4482-8B85-584FAEE30702}" type="presParOf" srcId="{C00B0859-EB4E-4BB5-96F6-AFC7EFD65157}" destId="{114BF538-8BC5-422D-91B5-1998524C940C}" srcOrd="13" destOrd="0" presId="urn:microsoft.com/office/officeart/2005/8/layout/cycle8"/>
    <dgm:cxn modelId="{FA7A8FBC-C43E-4635-B788-4FB6BCF3D368}" type="presParOf" srcId="{C00B0859-EB4E-4BB5-96F6-AFC7EFD65157}" destId="{D77C9EC8-9A3C-454B-92BC-9564C9D07090}" srcOrd="14" destOrd="0" presId="urn:microsoft.com/office/officeart/2005/8/layout/cycle8"/>
    <dgm:cxn modelId="{00F123DB-89C0-478D-AAB1-68957A6630F7}" type="presParOf" srcId="{C00B0859-EB4E-4BB5-96F6-AFC7EFD65157}" destId="{AD5E12A6-5CDA-4640-B087-B6ED1ECAB63E}" srcOrd="15" destOrd="0" presId="urn:microsoft.com/office/officeart/2005/8/layout/cycle8"/>
    <dgm:cxn modelId="{8E5A2D03-87FE-4E88-BE9A-8F784E0C2F30}" type="presParOf" srcId="{C00B0859-EB4E-4BB5-96F6-AFC7EFD65157}" destId="{153C8795-D5DA-4D12-9583-DFBF550F2B54}" srcOrd="16" destOrd="0" presId="urn:microsoft.com/office/officeart/2005/8/layout/cycle8"/>
    <dgm:cxn modelId="{9C30DACD-46B1-4B9F-839E-EE756E133934}" type="presParOf" srcId="{C00B0859-EB4E-4BB5-96F6-AFC7EFD65157}" destId="{DA34D011-915A-409F-B386-77DCDB277332}" srcOrd="17" destOrd="0" presId="urn:microsoft.com/office/officeart/2005/8/layout/cycle8"/>
    <dgm:cxn modelId="{EFA18141-0D82-4384-A393-769617A9084B}" type="presParOf" srcId="{C00B0859-EB4E-4BB5-96F6-AFC7EFD65157}" destId="{34A55EC5-8798-46D0-9B82-EAC379B87DFD}" srcOrd="18" destOrd="0" presId="urn:microsoft.com/office/officeart/2005/8/layout/cycle8"/>
    <dgm:cxn modelId="{3584C396-EEA3-439D-A34B-EE5B24385A8F}" type="presParOf" srcId="{C00B0859-EB4E-4BB5-96F6-AFC7EFD65157}" destId="{C3B7B768-C56C-49DE-BC63-32750436E273}" srcOrd="19" destOrd="0" presId="urn:microsoft.com/office/officeart/2005/8/layout/cycle8"/>
    <dgm:cxn modelId="{861EC514-EF50-4FB0-B4F7-F648AA6AB633}" type="presParOf" srcId="{C00B0859-EB4E-4BB5-96F6-AFC7EFD65157}" destId="{7E34D826-8DDE-488E-9C0B-522F22617351}" srcOrd="20" destOrd="0" presId="urn:microsoft.com/office/officeart/2005/8/layout/cycle8"/>
    <dgm:cxn modelId="{1F008852-9B49-440E-9D41-AB7C3956C323}" type="presParOf" srcId="{C00B0859-EB4E-4BB5-96F6-AFC7EFD65157}" destId="{ADCF7335-97B5-44FF-AFAE-87DB2E0FC2AE}" srcOrd="21" destOrd="0" presId="urn:microsoft.com/office/officeart/2005/8/layout/cycle8"/>
    <dgm:cxn modelId="{342CC5D7-E393-4D2B-A1E4-F07B49666740}" type="presParOf" srcId="{C00B0859-EB4E-4BB5-96F6-AFC7EFD65157}" destId="{4489C4F9-E718-4679-9C9A-EE0C5EADD671}" srcOrd="22" destOrd="0" presId="urn:microsoft.com/office/officeart/2005/8/layout/cycle8"/>
    <dgm:cxn modelId="{7FBA2E29-BDE8-4B70-B250-5B387ACE59A3}" type="presParOf" srcId="{C00B0859-EB4E-4BB5-96F6-AFC7EFD65157}" destId="{CF378C46-2B8E-4C44-92D6-3A915A7E55DE}" srcOrd="23" destOrd="0" presId="urn:microsoft.com/office/officeart/2005/8/layout/cycle8"/>
    <dgm:cxn modelId="{DE9DE1C4-DF64-4F83-9FB2-C6F4EFF83D45}" type="presParOf" srcId="{C00B0859-EB4E-4BB5-96F6-AFC7EFD65157}" destId="{AD01C315-6C2F-48CE-A239-DCC45674AF2A}" srcOrd="24" destOrd="0" presId="urn:microsoft.com/office/officeart/2005/8/layout/cycle8"/>
    <dgm:cxn modelId="{5A51D37B-5CD2-4AA3-A03D-5FD388EB0346}" type="presParOf" srcId="{C00B0859-EB4E-4BB5-96F6-AFC7EFD65157}" destId="{DA095776-6621-4033-AB91-E01E0DB0925B}" srcOrd="25" destOrd="0" presId="urn:microsoft.com/office/officeart/2005/8/layout/cycle8"/>
    <dgm:cxn modelId="{F9217DC7-A25E-4F10-8513-C7B68D644CCE}" type="presParOf" srcId="{C00B0859-EB4E-4BB5-96F6-AFC7EFD65157}" destId="{7364C55A-001B-493C-AA8A-E3FE4192940C}" srcOrd="26" destOrd="0" presId="urn:microsoft.com/office/officeart/2005/8/layout/cycle8"/>
    <dgm:cxn modelId="{CAAC552E-B382-4C80-BF78-66A68A868029}" type="presParOf" srcId="{C00B0859-EB4E-4BB5-96F6-AFC7EFD65157}" destId="{AA09D11F-DEEC-410F-9E57-83AFF1A8A0E0}" srcOrd="27" destOrd="0" presId="urn:microsoft.com/office/officeart/2005/8/layout/cycle8"/>
    <dgm:cxn modelId="{B88F73F9-00DF-4292-BE8B-8774F0C0AFBC}" type="presParOf" srcId="{C00B0859-EB4E-4BB5-96F6-AFC7EFD65157}" destId="{537B7C48-88C4-4FD2-A89B-0750610A6AAF}" srcOrd="28" destOrd="0" presId="urn:microsoft.com/office/officeart/2005/8/layout/cycle8"/>
    <dgm:cxn modelId="{93FB7759-1146-4B35-AF0F-A7B1DF4DA599}" type="presParOf" srcId="{C00B0859-EB4E-4BB5-96F6-AFC7EFD65157}" destId="{8F64BB42-F776-4AA4-92D4-9CB8323CE266}"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2B6C5-30F8-45BD-9D89-83F77DAE1F1C}" type="doc">
      <dgm:prSet loTypeId="urn:microsoft.com/office/officeart/2005/8/layout/hChevron3" loCatId="process" qsTypeId="urn:microsoft.com/office/officeart/2005/8/quickstyle/simple1" qsCatId="simple" csTypeId="urn:microsoft.com/office/officeart/2005/8/colors/accent1_2" csCatId="accent1" phldr="1"/>
      <dgm:spPr/>
    </dgm:pt>
    <dgm:pt modelId="{D2ABFF21-3F4B-46F3-8FE4-B867FA3B1AE1}">
      <dgm:prSet phldrT="[Text]" custT="1"/>
      <dgm:spPr>
        <a:ln>
          <a:solidFill>
            <a:schemeClr val="bg1"/>
          </a:solidFill>
        </a:ln>
      </dgm:spPr>
      <dgm:t>
        <a:bodyPr/>
        <a:lstStyle/>
        <a:p>
          <a:r>
            <a:rPr lang="en-IN" sz="2000" b="0" i="1" dirty="0">
              <a:latin typeface="Tw Cen MT" panose="020B0602020104020603" pitchFamily="34" charset="0"/>
              <a:cs typeface="Calibri" panose="020F0502020204030204" pitchFamily="34" charset="0"/>
            </a:rPr>
            <a:t>Avyukta Intellicall </a:t>
          </a:r>
          <a:r>
            <a:rPr lang="en-IN" sz="1800" b="0" i="1" u="sng" dirty="0">
              <a:solidFill>
                <a:schemeClr val="bg1"/>
              </a:solidFill>
              <a:latin typeface="Tw Cen MT" panose="020B0602020104020603" pitchFamily="34" charset="0"/>
              <a:cs typeface="Calibri" panose="020F0502020204030204" pitchFamily="34" charset="0"/>
            </a:rPr>
            <a:t>www.dialerindia.com</a:t>
          </a:r>
        </a:p>
      </dgm:t>
    </dgm:pt>
    <dgm:pt modelId="{311A0F55-9126-4A88-A4F5-D4467D768DB6}" type="parTrans" cxnId="{4AB1B8B3-9723-44C6-BF45-06018743B85D}">
      <dgm:prSet/>
      <dgm:spPr/>
      <dgm:t>
        <a:bodyPr/>
        <a:lstStyle/>
        <a:p>
          <a:endParaRPr lang="en-IN"/>
        </a:p>
      </dgm:t>
    </dgm:pt>
    <dgm:pt modelId="{825C5F75-FFC7-4A60-B6A2-ABE874B9DF26}" type="sibTrans" cxnId="{4AB1B8B3-9723-44C6-BF45-06018743B85D}">
      <dgm:prSet/>
      <dgm:spPr/>
      <dgm:t>
        <a:bodyPr/>
        <a:lstStyle/>
        <a:p>
          <a:endParaRPr lang="en-IN"/>
        </a:p>
      </dgm:t>
    </dgm:pt>
    <dgm:pt modelId="{9155CCDA-4F45-4D7B-97DD-11A94022553C}" type="pres">
      <dgm:prSet presAssocID="{3C32B6C5-30F8-45BD-9D89-83F77DAE1F1C}" presName="Name0" presStyleCnt="0">
        <dgm:presLayoutVars>
          <dgm:dir/>
          <dgm:resizeHandles val="exact"/>
        </dgm:presLayoutVars>
      </dgm:prSet>
      <dgm:spPr/>
    </dgm:pt>
    <dgm:pt modelId="{BC9F477A-5EC0-4161-9B7F-7F9532D733E4}" type="pres">
      <dgm:prSet presAssocID="{D2ABFF21-3F4B-46F3-8FE4-B867FA3B1AE1}" presName="parTxOnly" presStyleLbl="node1" presStyleIdx="0" presStyleCnt="1" custScaleX="227984" custScaleY="212004" custLinFactNeighborX="-21022">
        <dgm:presLayoutVars>
          <dgm:bulletEnabled val="1"/>
        </dgm:presLayoutVars>
      </dgm:prSet>
      <dgm:spPr/>
      <dgm:t>
        <a:bodyPr/>
        <a:lstStyle/>
        <a:p>
          <a:endParaRPr lang="en-GB"/>
        </a:p>
      </dgm:t>
    </dgm:pt>
  </dgm:ptLst>
  <dgm:cxnLst>
    <dgm:cxn modelId="{06D47487-21AB-4786-94B7-C7572BB953B7}" type="presOf" srcId="{D2ABFF21-3F4B-46F3-8FE4-B867FA3B1AE1}" destId="{BC9F477A-5EC0-4161-9B7F-7F9532D733E4}" srcOrd="0" destOrd="0" presId="urn:microsoft.com/office/officeart/2005/8/layout/hChevron3"/>
    <dgm:cxn modelId="{16BFEDEA-BA9F-4A9C-8813-C3D0DABD7231}" type="presOf" srcId="{3C32B6C5-30F8-45BD-9D89-83F77DAE1F1C}" destId="{9155CCDA-4F45-4D7B-97DD-11A94022553C}" srcOrd="0" destOrd="0" presId="urn:microsoft.com/office/officeart/2005/8/layout/hChevron3"/>
    <dgm:cxn modelId="{4AB1B8B3-9723-44C6-BF45-06018743B85D}" srcId="{3C32B6C5-30F8-45BD-9D89-83F77DAE1F1C}" destId="{D2ABFF21-3F4B-46F3-8FE4-B867FA3B1AE1}" srcOrd="0" destOrd="0" parTransId="{311A0F55-9126-4A88-A4F5-D4467D768DB6}" sibTransId="{825C5F75-FFC7-4A60-B6A2-ABE874B9DF26}"/>
    <dgm:cxn modelId="{6E2D1869-8B99-4A01-AF8E-7BA28E16302B}" type="presParOf" srcId="{9155CCDA-4F45-4D7B-97DD-11A94022553C}" destId="{BC9F477A-5EC0-4161-9B7F-7F9532D733E4}"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7C6E8-8444-43F0-A82F-302A920216E5}" type="doc">
      <dgm:prSet loTypeId="urn:microsoft.com/office/officeart/2005/8/layout/cycle1" loCatId="cycle" qsTypeId="urn:microsoft.com/office/officeart/2005/8/quickstyle/simple2" qsCatId="simple" csTypeId="urn:microsoft.com/office/officeart/2005/8/colors/accent2_1" csCatId="accent2" phldr="1"/>
      <dgm:spPr/>
      <dgm:t>
        <a:bodyPr/>
        <a:lstStyle/>
        <a:p>
          <a:endParaRPr lang="en-IN"/>
        </a:p>
      </dgm:t>
    </dgm:pt>
    <dgm:pt modelId="{4630C9AD-B79A-4685-A87E-46C6FFC7BF4B}">
      <dgm:prSet phldrT="[Text]" custT="1"/>
      <dgm:spPr/>
      <dgm:t>
        <a:bodyPr/>
        <a:lstStyle/>
        <a:p>
          <a:r>
            <a:rPr lang="en-IN" sz="1600" b="1" i="1" dirty="0">
              <a:latin typeface="Calibri" panose="020F0502020204030204" pitchFamily="34" charset="0"/>
              <a:cs typeface="Calibri" panose="020F0502020204030204" pitchFamily="34" charset="0"/>
            </a:rPr>
            <a:t>Political Elections /  Campaigns</a:t>
          </a:r>
        </a:p>
      </dgm:t>
    </dgm:pt>
    <dgm:pt modelId="{A128B321-E4D0-40B0-85E3-743C7E75E7EE}" type="parTrans" cxnId="{2B41EF0C-2D72-40B2-BC87-E2B76128BE57}">
      <dgm:prSet/>
      <dgm:spPr/>
      <dgm:t>
        <a:bodyPr/>
        <a:lstStyle/>
        <a:p>
          <a:endParaRPr lang="en-IN"/>
        </a:p>
      </dgm:t>
    </dgm:pt>
    <dgm:pt modelId="{4BD7936D-FAF3-4C7B-91D5-4CCC44111070}" type="sibTrans" cxnId="{2B41EF0C-2D72-40B2-BC87-E2B76128BE57}">
      <dgm:prSet/>
      <dgm:spPr/>
      <dgm:t>
        <a:bodyPr/>
        <a:lstStyle/>
        <a:p>
          <a:endParaRPr lang="en-IN" sz="1600" b="1" i="1">
            <a:latin typeface="Calibri" panose="020F0502020204030204" pitchFamily="34" charset="0"/>
            <a:cs typeface="Calibri" panose="020F0502020204030204" pitchFamily="34" charset="0"/>
          </a:endParaRPr>
        </a:p>
      </dgm:t>
    </dgm:pt>
    <dgm:pt modelId="{04791B29-B2CF-4D90-BB56-1E89111360E0}">
      <dgm:prSet phldrT="[Text]" custT="1"/>
      <dgm:spPr/>
      <dgm:t>
        <a:bodyPr/>
        <a:lstStyle/>
        <a:p>
          <a:r>
            <a:rPr lang="en-IN" sz="1600" b="1" i="1" dirty="0">
              <a:latin typeface="Calibri" panose="020F0502020204030204" pitchFamily="34" charset="0"/>
              <a:cs typeface="Calibri" panose="020F0502020204030204" pitchFamily="34" charset="0"/>
            </a:rPr>
            <a:t>Insurance / Shares / Loan / DSA’s</a:t>
          </a:r>
        </a:p>
      </dgm:t>
    </dgm:pt>
    <dgm:pt modelId="{22520661-8C3C-4536-98F7-310985DBFEE0}" type="parTrans" cxnId="{3276B1D3-B939-47AB-A930-49AE0313DCF0}">
      <dgm:prSet/>
      <dgm:spPr/>
      <dgm:t>
        <a:bodyPr/>
        <a:lstStyle/>
        <a:p>
          <a:endParaRPr lang="en-IN"/>
        </a:p>
      </dgm:t>
    </dgm:pt>
    <dgm:pt modelId="{E10C79B8-0BC6-4E47-AA61-53F5EE9A9A0D}" type="sibTrans" cxnId="{3276B1D3-B939-47AB-A930-49AE0313DCF0}">
      <dgm:prSet/>
      <dgm:spPr/>
      <dgm:t>
        <a:bodyPr/>
        <a:lstStyle/>
        <a:p>
          <a:endParaRPr lang="en-IN" sz="1600" b="1" i="1">
            <a:latin typeface="Calibri" panose="020F0502020204030204" pitchFamily="34" charset="0"/>
            <a:cs typeface="Calibri" panose="020F0502020204030204" pitchFamily="34" charset="0"/>
          </a:endParaRPr>
        </a:p>
      </dgm:t>
    </dgm:pt>
    <dgm:pt modelId="{2C88798E-C0D5-4A69-B8A2-2576E8B9113B}">
      <dgm:prSet phldrT="[Text]" custT="1"/>
      <dgm:spPr/>
      <dgm:t>
        <a:bodyPr/>
        <a:lstStyle/>
        <a:p>
          <a:r>
            <a:rPr lang="en-IN" sz="1600" b="1" i="1" dirty="0">
              <a:latin typeface="Calibri" panose="020F0502020204030204" pitchFamily="34" charset="0"/>
              <a:cs typeface="Calibri" panose="020F0502020204030204" pitchFamily="34" charset="0"/>
            </a:rPr>
            <a:t>Taxi Services / BPO / Collections</a:t>
          </a:r>
        </a:p>
      </dgm:t>
    </dgm:pt>
    <dgm:pt modelId="{69FF4BDA-AB1B-4A3A-8EB2-7B611C1B2700}" type="parTrans" cxnId="{DC492EDA-DF43-488E-BF3B-6F8EC7687287}">
      <dgm:prSet/>
      <dgm:spPr/>
      <dgm:t>
        <a:bodyPr/>
        <a:lstStyle/>
        <a:p>
          <a:endParaRPr lang="en-IN"/>
        </a:p>
      </dgm:t>
    </dgm:pt>
    <dgm:pt modelId="{6BED489E-089E-41F5-9256-2A2394458933}" type="sibTrans" cxnId="{DC492EDA-DF43-488E-BF3B-6F8EC7687287}">
      <dgm:prSet/>
      <dgm:spPr/>
      <dgm:t>
        <a:bodyPr/>
        <a:lstStyle/>
        <a:p>
          <a:endParaRPr lang="en-IN" sz="1600" b="1" i="1">
            <a:latin typeface="Calibri" panose="020F0502020204030204" pitchFamily="34" charset="0"/>
            <a:cs typeface="Calibri" panose="020F0502020204030204" pitchFamily="34" charset="0"/>
          </a:endParaRPr>
        </a:p>
      </dgm:t>
    </dgm:pt>
    <dgm:pt modelId="{53A87A37-52E5-4EA3-A226-C9BE10CA80B8}">
      <dgm:prSet phldrT="[Text]" custT="1"/>
      <dgm:spPr/>
      <dgm:t>
        <a:bodyPr/>
        <a:lstStyle/>
        <a:p>
          <a:r>
            <a:rPr lang="en-IN" sz="1600" b="1" i="1" dirty="0">
              <a:latin typeface="Calibri" panose="020F0502020204030204" pitchFamily="34" charset="0"/>
              <a:cs typeface="Calibri" panose="020F0502020204030204" pitchFamily="34" charset="0"/>
            </a:rPr>
            <a:t>Restaurant / Hotels / Customer Care</a:t>
          </a:r>
        </a:p>
      </dgm:t>
    </dgm:pt>
    <dgm:pt modelId="{4713B14C-B935-459A-A81E-BC27F9761111}" type="parTrans" cxnId="{DEB77479-120A-4A44-9A97-852F9FA37FB4}">
      <dgm:prSet/>
      <dgm:spPr/>
      <dgm:t>
        <a:bodyPr/>
        <a:lstStyle/>
        <a:p>
          <a:endParaRPr lang="en-IN"/>
        </a:p>
      </dgm:t>
    </dgm:pt>
    <dgm:pt modelId="{37CA696A-9802-4639-B686-982E5B78E20C}" type="sibTrans" cxnId="{DEB77479-120A-4A44-9A97-852F9FA37FB4}">
      <dgm:prSet/>
      <dgm:spPr/>
      <dgm:t>
        <a:bodyPr/>
        <a:lstStyle/>
        <a:p>
          <a:endParaRPr lang="en-IN" sz="1600" b="1" i="1">
            <a:latin typeface="Calibri" panose="020F0502020204030204" pitchFamily="34" charset="0"/>
            <a:cs typeface="Calibri" panose="020F0502020204030204" pitchFamily="34" charset="0"/>
          </a:endParaRPr>
        </a:p>
      </dgm:t>
    </dgm:pt>
    <dgm:pt modelId="{6411F2B2-F554-4F99-A60C-5BE805A61B2C}">
      <dgm:prSet phldrT="[Text]" custT="1"/>
      <dgm:spPr/>
      <dgm:t>
        <a:bodyPr/>
        <a:lstStyle/>
        <a:p>
          <a:r>
            <a:rPr lang="en-IN" sz="1600" b="1" i="1" dirty="0">
              <a:latin typeface="Calibri" panose="020F0502020204030204" pitchFamily="34" charset="0"/>
              <a:cs typeface="Calibri" panose="020F0502020204030204" pitchFamily="34" charset="0"/>
            </a:rPr>
            <a:t>E com / Mobile Apps / Website</a:t>
          </a:r>
        </a:p>
      </dgm:t>
    </dgm:pt>
    <dgm:pt modelId="{677EAC14-4E87-4E34-9ACA-1964C7037CE8}" type="parTrans" cxnId="{1846BC1F-43FD-4126-AAD9-69815FDF809D}">
      <dgm:prSet/>
      <dgm:spPr/>
      <dgm:t>
        <a:bodyPr/>
        <a:lstStyle/>
        <a:p>
          <a:endParaRPr lang="en-IN"/>
        </a:p>
      </dgm:t>
    </dgm:pt>
    <dgm:pt modelId="{2B2E4F39-8AFE-4DA9-B47E-076974BDA833}" type="sibTrans" cxnId="{1846BC1F-43FD-4126-AAD9-69815FDF809D}">
      <dgm:prSet/>
      <dgm:spPr/>
      <dgm:t>
        <a:bodyPr/>
        <a:lstStyle/>
        <a:p>
          <a:endParaRPr lang="en-IN" sz="1600" b="1" i="1">
            <a:latin typeface="Calibri" panose="020F0502020204030204" pitchFamily="34" charset="0"/>
            <a:cs typeface="Calibri" panose="020F0502020204030204" pitchFamily="34" charset="0"/>
          </a:endParaRPr>
        </a:p>
      </dgm:t>
    </dgm:pt>
    <dgm:pt modelId="{D1D897A8-C590-47ED-9FED-797CCC6B70B8}">
      <dgm:prSet phldrT="[Text]" custT="1"/>
      <dgm:spPr/>
      <dgm:t>
        <a:bodyPr/>
        <a:lstStyle/>
        <a:p>
          <a:r>
            <a:rPr lang="en-IN" sz="1600" b="1" i="1" dirty="0">
              <a:latin typeface="Calibri" panose="020F0502020204030204" pitchFamily="34" charset="0"/>
              <a:cs typeface="Calibri" panose="020F0502020204030204" pitchFamily="34" charset="0"/>
            </a:rPr>
            <a:t>Survey / </a:t>
          </a:r>
          <a:r>
            <a:rPr lang="en-IN" sz="1500" b="1" i="1" dirty="0">
              <a:latin typeface="Calibri" panose="020F0502020204030204" pitchFamily="34" charset="0"/>
              <a:cs typeface="Calibri" panose="020F0502020204030204" pitchFamily="34" charset="0"/>
            </a:rPr>
            <a:t>Appointment Setting / Lead generation</a:t>
          </a:r>
        </a:p>
      </dgm:t>
    </dgm:pt>
    <dgm:pt modelId="{AF6353BB-112D-410C-9B12-1F1400A0360A}" type="parTrans" cxnId="{31202275-3AF2-4099-85B5-EF195A5A0663}">
      <dgm:prSet/>
      <dgm:spPr/>
      <dgm:t>
        <a:bodyPr/>
        <a:lstStyle/>
        <a:p>
          <a:endParaRPr lang="en-IN"/>
        </a:p>
      </dgm:t>
    </dgm:pt>
    <dgm:pt modelId="{BE0DA46B-EE85-427A-A026-EB66B0F89948}" type="sibTrans" cxnId="{31202275-3AF2-4099-85B5-EF195A5A0663}">
      <dgm:prSet/>
      <dgm:spPr/>
      <dgm:t>
        <a:bodyPr/>
        <a:lstStyle/>
        <a:p>
          <a:endParaRPr lang="en-IN" sz="1600" b="1" i="1">
            <a:latin typeface="Calibri" panose="020F0502020204030204" pitchFamily="34" charset="0"/>
            <a:cs typeface="Calibri" panose="020F0502020204030204" pitchFamily="34" charset="0"/>
          </a:endParaRPr>
        </a:p>
      </dgm:t>
    </dgm:pt>
    <dgm:pt modelId="{413F87F2-4C05-465B-97EE-E2DF3C46D0DA}">
      <dgm:prSet phldrT="[Text]" custT="1"/>
      <dgm:spPr/>
      <dgm:t>
        <a:bodyPr/>
        <a:lstStyle/>
        <a:p>
          <a:r>
            <a:rPr lang="en-IN" sz="1600" b="1" i="1" dirty="0">
              <a:latin typeface="Calibri" panose="020F0502020204030204" pitchFamily="34" charset="0"/>
              <a:cs typeface="Calibri" panose="020F0502020204030204" pitchFamily="34" charset="0"/>
            </a:rPr>
            <a:t>Astrology / Universities / Colleges</a:t>
          </a:r>
        </a:p>
      </dgm:t>
    </dgm:pt>
    <dgm:pt modelId="{409E82AD-569D-41BE-9195-D444972BEFDF}" type="parTrans" cxnId="{6D15FD4B-7E96-4530-953B-8E2A67598676}">
      <dgm:prSet/>
      <dgm:spPr/>
      <dgm:t>
        <a:bodyPr/>
        <a:lstStyle/>
        <a:p>
          <a:endParaRPr lang="en-IN"/>
        </a:p>
      </dgm:t>
    </dgm:pt>
    <dgm:pt modelId="{9237BF00-039A-4B3B-AA01-48C6338D2270}" type="sibTrans" cxnId="{6D15FD4B-7E96-4530-953B-8E2A67598676}">
      <dgm:prSet/>
      <dgm:spPr/>
      <dgm:t>
        <a:bodyPr/>
        <a:lstStyle/>
        <a:p>
          <a:endParaRPr lang="en-IN" sz="1600" b="1" i="1">
            <a:latin typeface="Calibri" panose="020F0502020204030204" pitchFamily="34" charset="0"/>
            <a:cs typeface="Calibri" panose="020F0502020204030204" pitchFamily="34" charset="0"/>
          </a:endParaRPr>
        </a:p>
      </dgm:t>
    </dgm:pt>
    <dgm:pt modelId="{DAAAAB5C-4CAE-4D06-B874-16CB9FBED744}">
      <dgm:prSet phldrT="[Text]" custT="1"/>
      <dgm:spPr/>
      <dgm:t>
        <a:bodyPr/>
        <a:lstStyle/>
        <a:p>
          <a:r>
            <a:rPr lang="en-IN" sz="1600" b="1" i="1" dirty="0">
              <a:latin typeface="Calibri" panose="020F0502020204030204" pitchFamily="34" charset="0"/>
              <a:cs typeface="Calibri" panose="020F0502020204030204" pitchFamily="34" charset="0"/>
            </a:rPr>
            <a:t>Recruitment / MIS / Placements / Admissions</a:t>
          </a:r>
        </a:p>
      </dgm:t>
    </dgm:pt>
    <dgm:pt modelId="{00FFF3E0-D9D6-423A-A7DC-B171106F84D6}" type="parTrans" cxnId="{AA7799CC-23A2-4F79-9DC0-0CA1B43ECA88}">
      <dgm:prSet/>
      <dgm:spPr/>
      <dgm:t>
        <a:bodyPr/>
        <a:lstStyle/>
        <a:p>
          <a:endParaRPr lang="en-IN"/>
        </a:p>
      </dgm:t>
    </dgm:pt>
    <dgm:pt modelId="{3D1EAE1E-AB14-4A97-811A-B705924B1109}" type="sibTrans" cxnId="{AA7799CC-23A2-4F79-9DC0-0CA1B43ECA88}">
      <dgm:prSet/>
      <dgm:spPr/>
      <dgm:t>
        <a:bodyPr/>
        <a:lstStyle/>
        <a:p>
          <a:endParaRPr lang="en-IN" sz="1600" b="1" i="1">
            <a:latin typeface="Calibri" panose="020F0502020204030204" pitchFamily="34" charset="0"/>
            <a:cs typeface="Calibri" panose="020F0502020204030204" pitchFamily="34" charset="0"/>
          </a:endParaRPr>
        </a:p>
      </dgm:t>
    </dgm:pt>
    <dgm:pt modelId="{D81A93DA-0EA1-4AFD-B876-AF87C8474902}" type="pres">
      <dgm:prSet presAssocID="{2237C6E8-8444-43F0-A82F-302A920216E5}" presName="cycle" presStyleCnt="0">
        <dgm:presLayoutVars>
          <dgm:dir/>
          <dgm:resizeHandles val="exact"/>
        </dgm:presLayoutVars>
      </dgm:prSet>
      <dgm:spPr/>
      <dgm:t>
        <a:bodyPr/>
        <a:lstStyle/>
        <a:p>
          <a:endParaRPr lang="en-GB"/>
        </a:p>
      </dgm:t>
    </dgm:pt>
    <dgm:pt modelId="{1FDFC246-D9D6-4718-86F9-F9F3E3FFF86B}" type="pres">
      <dgm:prSet presAssocID="{4630C9AD-B79A-4685-A87E-46C6FFC7BF4B}" presName="dummy" presStyleCnt="0"/>
      <dgm:spPr/>
    </dgm:pt>
    <dgm:pt modelId="{39E52F47-DADE-470E-9065-0E2B0D93827F}" type="pres">
      <dgm:prSet presAssocID="{4630C9AD-B79A-4685-A87E-46C6FFC7BF4B}" presName="node" presStyleLbl="revTx" presStyleIdx="0" presStyleCnt="8">
        <dgm:presLayoutVars>
          <dgm:bulletEnabled val="1"/>
        </dgm:presLayoutVars>
      </dgm:prSet>
      <dgm:spPr/>
      <dgm:t>
        <a:bodyPr/>
        <a:lstStyle/>
        <a:p>
          <a:endParaRPr lang="en-GB"/>
        </a:p>
      </dgm:t>
    </dgm:pt>
    <dgm:pt modelId="{53B6A358-9B01-4565-89B8-1932BFF9BCF7}" type="pres">
      <dgm:prSet presAssocID="{4BD7936D-FAF3-4C7B-91D5-4CCC44111070}" presName="sibTrans" presStyleLbl="node1" presStyleIdx="0" presStyleCnt="8"/>
      <dgm:spPr/>
      <dgm:t>
        <a:bodyPr/>
        <a:lstStyle/>
        <a:p>
          <a:endParaRPr lang="en-GB"/>
        </a:p>
      </dgm:t>
    </dgm:pt>
    <dgm:pt modelId="{47F1C232-59C2-4401-8776-F937B33CA43D}" type="pres">
      <dgm:prSet presAssocID="{04791B29-B2CF-4D90-BB56-1E89111360E0}" presName="dummy" presStyleCnt="0"/>
      <dgm:spPr/>
    </dgm:pt>
    <dgm:pt modelId="{9FF38A2F-660C-4744-AECA-08E3813DCA60}" type="pres">
      <dgm:prSet presAssocID="{04791B29-B2CF-4D90-BB56-1E89111360E0}" presName="node" presStyleLbl="revTx" presStyleIdx="1" presStyleCnt="8">
        <dgm:presLayoutVars>
          <dgm:bulletEnabled val="1"/>
        </dgm:presLayoutVars>
      </dgm:prSet>
      <dgm:spPr/>
      <dgm:t>
        <a:bodyPr/>
        <a:lstStyle/>
        <a:p>
          <a:endParaRPr lang="en-GB"/>
        </a:p>
      </dgm:t>
    </dgm:pt>
    <dgm:pt modelId="{815BD901-2212-4D50-A017-3AD4487FCE2E}" type="pres">
      <dgm:prSet presAssocID="{E10C79B8-0BC6-4E47-AA61-53F5EE9A9A0D}" presName="sibTrans" presStyleLbl="node1" presStyleIdx="1" presStyleCnt="8" custScaleX="99134"/>
      <dgm:spPr/>
      <dgm:t>
        <a:bodyPr/>
        <a:lstStyle/>
        <a:p>
          <a:endParaRPr lang="en-GB"/>
        </a:p>
      </dgm:t>
    </dgm:pt>
    <dgm:pt modelId="{EA9C49C9-4FC7-4E57-B644-C1087F5B0DE3}" type="pres">
      <dgm:prSet presAssocID="{2C88798E-C0D5-4A69-B8A2-2576E8B9113B}" presName="dummy" presStyleCnt="0"/>
      <dgm:spPr/>
    </dgm:pt>
    <dgm:pt modelId="{FEC914D7-5B49-4A63-AFB9-B9473FCB6D03}" type="pres">
      <dgm:prSet presAssocID="{2C88798E-C0D5-4A69-B8A2-2576E8B9113B}" presName="node" presStyleLbl="revTx" presStyleIdx="2" presStyleCnt="8" custRadScaleRad="101569" custRadScaleInc="1167">
        <dgm:presLayoutVars>
          <dgm:bulletEnabled val="1"/>
        </dgm:presLayoutVars>
      </dgm:prSet>
      <dgm:spPr/>
      <dgm:t>
        <a:bodyPr/>
        <a:lstStyle/>
        <a:p>
          <a:endParaRPr lang="en-GB"/>
        </a:p>
      </dgm:t>
    </dgm:pt>
    <dgm:pt modelId="{0352A9FD-70B9-4AEE-A933-D4B84379B8AE}" type="pres">
      <dgm:prSet presAssocID="{6BED489E-089E-41F5-9256-2A2394458933}" presName="sibTrans" presStyleLbl="node1" presStyleIdx="2" presStyleCnt="8"/>
      <dgm:spPr/>
      <dgm:t>
        <a:bodyPr/>
        <a:lstStyle/>
        <a:p>
          <a:endParaRPr lang="en-GB"/>
        </a:p>
      </dgm:t>
    </dgm:pt>
    <dgm:pt modelId="{B5FCDC91-A1B6-4F98-90D9-FB709CB818E8}" type="pres">
      <dgm:prSet presAssocID="{D1D897A8-C590-47ED-9FED-797CCC6B70B8}" presName="dummy" presStyleCnt="0"/>
      <dgm:spPr/>
    </dgm:pt>
    <dgm:pt modelId="{4A4F9601-DA6E-4CFC-876F-FDA3B620AFE0}" type="pres">
      <dgm:prSet presAssocID="{D1D897A8-C590-47ED-9FED-797CCC6B70B8}" presName="node" presStyleLbl="revTx" presStyleIdx="3" presStyleCnt="8">
        <dgm:presLayoutVars>
          <dgm:bulletEnabled val="1"/>
        </dgm:presLayoutVars>
      </dgm:prSet>
      <dgm:spPr/>
      <dgm:t>
        <a:bodyPr/>
        <a:lstStyle/>
        <a:p>
          <a:endParaRPr lang="en-GB"/>
        </a:p>
      </dgm:t>
    </dgm:pt>
    <dgm:pt modelId="{A4635423-3BC5-4633-9D2E-3ADD8BFF7509}" type="pres">
      <dgm:prSet presAssocID="{BE0DA46B-EE85-427A-A026-EB66B0F89948}" presName="sibTrans" presStyleLbl="node1" presStyleIdx="3" presStyleCnt="8" custScaleX="108993" custLinFactNeighborX="-1025" custLinFactNeighborY="-1230"/>
      <dgm:spPr/>
      <dgm:t>
        <a:bodyPr/>
        <a:lstStyle/>
        <a:p>
          <a:endParaRPr lang="en-GB"/>
        </a:p>
      </dgm:t>
    </dgm:pt>
    <dgm:pt modelId="{16BB0F49-55F8-4419-96AC-9FA930E366F5}" type="pres">
      <dgm:prSet presAssocID="{413F87F2-4C05-465B-97EE-E2DF3C46D0DA}" presName="dummy" presStyleCnt="0"/>
      <dgm:spPr/>
    </dgm:pt>
    <dgm:pt modelId="{FFA6A985-1306-4056-998C-7598B7662907}" type="pres">
      <dgm:prSet presAssocID="{413F87F2-4C05-465B-97EE-E2DF3C46D0DA}" presName="node" presStyleLbl="revTx" presStyleIdx="4" presStyleCnt="8">
        <dgm:presLayoutVars>
          <dgm:bulletEnabled val="1"/>
        </dgm:presLayoutVars>
      </dgm:prSet>
      <dgm:spPr/>
      <dgm:t>
        <a:bodyPr/>
        <a:lstStyle/>
        <a:p>
          <a:endParaRPr lang="en-GB"/>
        </a:p>
      </dgm:t>
    </dgm:pt>
    <dgm:pt modelId="{9FE110C1-2B48-48AB-9D76-94D1D6588D38}" type="pres">
      <dgm:prSet presAssocID="{9237BF00-039A-4B3B-AA01-48C6338D2270}" presName="sibTrans" presStyleLbl="node1" presStyleIdx="4" presStyleCnt="8"/>
      <dgm:spPr/>
      <dgm:t>
        <a:bodyPr/>
        <a:lstStyle/>
        <a:p>
          <a:endParaRPr lang="en-GB"/>
        </a:p>
      </dgm:t>
    </dgm:pt>
    <dgm:pt modelId="{FD94F710-5B17-498C-854E-59BA4B922BFC}" type="pres">
      <dgm:prSet presAssocID="{DAAAAB5C-4CAE-4D06-B874-16CB9FBED744}" presName="dummy" presStyleCnt="0"/>
      <dgm:spPr/>
    </dgm:pt>
    <dgm:pt modelId="{2643381B-794A-466F-B7EE-264EA4819CC5}" type="pres">
      <dgm:prSet presAssocID="{DAAAAB5C-4CAE-4D06-B874-16CB9FBED744}" presName="node" presStyleLbl="revTx" presStyleIdx="5" presStyleCnt="8">
        <dgm:presLayoutVars>
          <dgm:bulletEnabled val="1"/>
        </dgm:presLayoutVars>
      </dgm:prSet>
      <dgm:spPr/>
      <dgm:t>
        <a:bodyPr/>
        <a:lstStyle/>
        <a:p>
          <a:endParaRPr lang="en-GB"/>
        </a:p>
      </dgm:t>
    </dgm:pt>
    <dgm:pt modelId="{508D02DE-E912-4EEF-BF3E-7B7B754F129B}" type="pres">
      <dgm:prSet presAssocID="{3D1EAE1E-AB14-4A97-811A-B705924B1109}" presName="sibTrans" presStyleLbl="node1" presStyleIdx="5" presStyleCnt="8"/>
      <dgm:spPr/>
      <dgm:t>
        <a:bodyPr/>
        <a:lstStyle/>
        <a:p>
          <a:endParaRPr lang="en-GB"/>
        </a:p>
      </dgm:t>
    </dgm:pt>
    <dgm:pt modelId="{7B18A20B-920C-4B58-B3AD-F702AC2371CA}" type="pres">
      <dgm:prSet presAssocID="{53A87A37-52E5-4EA3-A226-C9BE10CA80B8}" presName="dummy" presStyleCnt="0"/>
      <dgm:spPr/>
    </dgm:pt>
    <dgm:pt modelId="{2163FF31-79B8-4332-A672-F7C8343E6543}" type="pres">
      <dgm:prSet presAssocID="{53A87A37-52E5-4EA3-A226-C9BE10CA80B8}" presName="node" presStyleLbl="revTx" presStyleIdx="6" presStyleCnt="8">
        <dgm:presLayoutVars>
          <dgm:bulletEnabled val="1"/>
        </dgm:presLayoutVars>
      </dgm:prSet>
      <dgm:spPr/>
      <dgm:t>
        <a:bodyPr/>
        <a:lstStyle/>
        <a:p>
          <a:endParaRPr lang="en-GB"/>
        </a:p>
      </dgm:t>
    </dgm:pt>
    <dgm:pt modelId="{AC99D545-AD3E-423E-9034-7C962E3B08B2}" type="pres">
      <dgm:prSet presAssocID="{37CA696A-9802-4639-B686-982E5B78E20C}" presName="sibTrans" presStyleLbl="node1" presStyleIdx="6" presStyleCnt="8"/>
      <dgm:spPr/>
      <dgm:t>
        <a:bodyPr/>
        <a:lstStyle/>
        <a:p>
          <a:endParaRPr lang="en-GB"/>
        </a:p>
      </dgm:t>
    </dgm:pt>
    <dgm:pt modelId="{07F3749D-D1A8-46BA-AE1E-71F052976D15}" type="pres">
      <dgm:prSet presAssocID="{6411F2B2-F554-4F99-A60C-5BE805A61B2C}" presName="dummy" presStyleCnt="0"/>
      <dgm:spPr/>
    </dgm:pt>
    <dgm:pt modelId="{C5D23474-BC44-409A-89FB-C4B311948052}" type="pres">
      <dgm:prSet presAssocID="{6411F2B2-F554-4F99-A60C-5BE805A61B2C}" presName="node" presStyleLbl="revTx" presStyleIdx="7" presStyleCnt="8">
        <dgm:presLayoutVars>
          <dgm:bulletEnabled val="1"/>
        </dgm:presLayoutVars>
      </dgm:prSet>
      <dgm:spPr/>
      <dgm:t>
        <a:bodyPr/>
        <a:lstStyle/>
        <a:p>
          <a:endParaRPr lang="en-GB"/>
        </a:p>
      </dgm:t>
    </dgm:pt>
    <dgm:pt modelId="{7AB65077-7002-4F14-812C-CD90F81A2B9C}" type="pres">
      <dgm:prSet presAssocID="{2B2E4F39-8AFE-4DA9-B47E-076974BDA833}" presName="sibTrans" presStyleLbl="node1" presStyleIdx="7" presStyleCnt="8" custScaleX="115410" custLinFactNeighborX="1232" custLinFactNeighborY="1059"/>
      <dgm:spPr/>
      <dgm:t>
        <a:bodyPr/>
        <a:lstStyle/>
        <a:p>
          <a:endParaRPr lang="en-GB"/>
        </a:p>
      </dgm:t>
    </dgm:pt>
  </dgm:ptLst>
  <dgm:cxnLst>
    <dgm:cxn modelId="{3276B1D3-B939-47AB-A930-49AE0313DCF0}" srcId="{2237C6E8-8444-43F0-A82F-302A920216E5}" destId="{04791B29-B2CF-4D90-BB56-1E89111360E0}" srcOrd="1" destOrd="0" parTransId="{22520661-8C3C-4536-98F7-310985DBFEE0}" sibTransId="{E10C79B8-0BC6-4E47-AA61-53F5EE9A9A0D}"/>
    <dgm:cxn modelId="{3D3E873A-0222-46D9-9F9F-22334E7D6D2B}" type="presOf" srcId="{53A87A37-52E5-4EA3-A226-C9BE10CA80B8}" destId="{2163FF31-79B8-4332-A672-F7C8343E6543}" srcOrd="0" destOrd="0" presId="urn:microsoft.com/office/officeart/2005/8/layout/cycle1"/>
    <dgm:cxn modelId="{A6488FC5-02F0-48AA-93BF-117FB4F666E6}" type="presOf" srcId="{3D1EAE1E-AB14-4A97-811A-B705924B1109}" destId="{508D02DE-E912-4EEF-BF3E-7B7B754F129B}" srcOrd="0" destOrd="0" presId="urn:microsoft.com/office/officeart/2005/8/layout/cycle1"/>
    <dgm:cxn modelId="{DEB77479-120A-4A44-9A97-852F9FA37FB4}" srcId="{2237C6E8-8444-43F0-A82F-302A920216E5}" destId="{53A87A37-52E5-4EA3-A226-C9BE10CA80B8}" srcOrd="6" destOrd="0" parTransId="{4713B14C-B935-459A-A81E-BC27F9761111}" sibTransId="{37CA696A-9802-4639-B686-982E5B78E20C}"/>
    <dgm:cxn modelId="{AE3DB840-1A27-46F6-9BC5-D7FE8ADEEED2}" type="presOf" srcId="{6BED489E-089E-41F5-9256-2A2394458933}" destId="{0352A9FD-70B9-4AEE-A933-D4B84379B8AE}" srcOrd="0" destOrd="0" presId="urn:microsoft.com/office/officeart/2005/8/layout/cycle1"/>
    <dgm:cxn modelId="{C6E621BB-82D4-413F-974D-1A5E9BA88F18}" type="presOf" srcId="{D1D897A8-C590-47ED-9FED-797CCC6B70B8}" destId="{4A4F9601-DA6E-4CFC-876F-FDA3B620AFE0}" srcOrd="0" destOrd="0" presId="urn:microsoft.com/office/officeart/2005/8/layout/cycle1"/>
    <dgm:cxn modelId="{6D15FD4B-7E96-4530-953B-8E2A67598676}" srcId="{2237C6E8-8444-43F0-A82F-302A920216E5}" destId="{413F87F2-4C05-465B-97EE-E2DF3C46D0DA}" srcOrd="4" destOrd="0" parTransId="{409E82AD-569D-41BE-9195-D444972BEFDF}" sibTransId="{9237BF00-039A-4B3B-AA01-48C6338D2270}"/>
    <dgm:cxn modelId="{66E44149-4077-4F58-B57B-706C72BD8557}" type="presOf" srcId="{6411F2B2-F554-4F99-A60C-5BE805A61B2C}" destId="{C5D23474-BC44-409A-89FB-C4B311948052}" srcOrd="0" destOrd="0" presId="urn:microsoft.com/office/officeart/2005/8/layout/cycle1"/>
    <dgm:cxn modelId="{AA7799CC-23A2-4F79-9DC0-0CA1B43ECA88}" srcId="{2237C6E8-8444-43F0-A82F-302A920216E5}" destId="{DAAAAB5C-4CAE-4D06-B874-16CB9FBED744}" srcOrd="5" destOrd="0" parTransId="{00FFF3E0-D9D6-423A-A7DC-B171106F84D6}" sibTransId="{3D1EAE1E-AB14-4A97-811A-B705924B1109}"/>
    <dgm:cxn modelId="{829585F4-D83A-45E2-AB5D-38A987389D2A}" type="presOf" srcId="{2C88798E-C0D5-4A69-B8A2-2576E8B9113B}" destId="{FEC914D7-5B49-4A63-AFB9-B9473FCB6D03}" srcOrd="0" destOrd="0" presId="urn:microsoft.com/office/officeart/2005/8/layout/cycle1"/>
    <dgm:cxn modelId="{AEE4333A-F7E0-4296-B58D-6B8886A6078C}" type="presOf" srcId="{9237BF00-039A-4B3B-AA01-48C6338D2270}" destId="{9FE110C1-2B48-48AB-9D76-94D1D6588D38}" srcOrd="0" destOrd="0" presId="urn:microsoft.com/office/officeart/2005/8/layout/cycle1"/>
    <dgm:cxn modelId="{B042150F-01AB-452B-9E93-D269D0EA0E0C}" type="presOf" srcId="{37CA696A-9802-4639-B686-982E5B78E20C}" destId="{AC99D545-AD3E-423E-9034-7C962E3B08B2}" srcOrd="0" destOrd="0" presId="urn:microsoft.com/office/officeart/2005/8/layout/cycle1"/>
    <dgm:cxn modelId="{13F754C1-34AB-4B0B-BA0B-CCA65AAE11D8}" type="presOf" srcId="{413F87F2-4C05-465B-97EE-E2DF3C46D0DA}" destId="{FFA6A985-1306-4056-998C-7598B7662907}" srcOrd="0" destOrd="0" presId="urn:microsoft.com/office/officeart/2005/8/layout/cycle1"/>
    <dgm:cxn modelId="{C08684DC-C2BC-4D93-A75C-C7E5491047F6}" type="presOf" srcId="{2B2E4F39-8AFE-4DA9-B47E-076974BDA833}" destId="{7AB65077-7002-4F14-812C-CD90F81A2B9C}" srcOrd="0" destOrd="0" presId="urn:microsoft.com/office/officeart/2005/8/layout/cycle1"/>
    <dgm:cxn modelId="{A75F2419-3C2D-4B34-AFB8-EEAC26183BBC}" type="presOf" srcId="{2237C6E8-8444-43F0-A82F-302A920216E5}" destId="{D81A93DA-0EA1-4AFD-B876-AF87C8474902}" srcOrd="0" destOrd="0" presId="urn:microsoft.com/office/officeart/2005/8/layout/cycle1"/>
    <dgm:cxn modelId="{31202275-3AF2-4099-85B5-EF195A5A0663}" srcId="{2237C6E8-8444-43F0-A82F-302A920216E5}" destId="{D1D897A8-C590-47ED-9FED-797CCC6B70B8}" srcOrd="3" destOrd="0" parTransId="{AF6353BB-112D-410C-9B12-1F1400A0360A}" sibTransId="{BE0DA46B-EE85-427A-A026-EB66B0F89948}"/>
    <dgm:cxn modelId="{7617102A-DA7A-4652-9363-F3C94C9C64AB}" type="presOf" srcId="{4BD7936D-FAF3-4C7B-91D5-4CCC44111070}" destId="{53B6A358-9B01-4565-89B8-1932BFF9BCF7}" srcOrd="0" destOrd="0" presId="urn:microsoft.com/office/officeart/2005/8/layout/cycle1"/>
    <dgm:cxn modelId="{4296B5C5-1DFC-47C8-85A0-BACF7AAC3A85}" type="presOf" srcId="{BE0DA46B-EE85-427A-A026-EB66B0F89948}" destId="{A4635423-3BC5-4633-9D2E-3ADD8BFF7509}" srcOrd="0" destOrd="0" presId="urn:microsoft.com/office/officeart/2005/8/layout/cycle1"/>
    <dgm:cxn modelId="{DC492EDA-DF43-488E-BF3B-6F8EC7687287}" srcId="{2237C6E8-8444-43F0-A82F-302A920216E5}" destId="{2C88798E-C0D5-4A69-B8A2-2576E8B9113B}" srcOrd="2" destOrd="0" parTransId="{69FF4BDA-AB1B-4A3A-8EB2-7B611C1B2700}" sibTransId="{6BED489E-089E-41F5-9256-2A2394458933}"/>
    <dgm:cxn modelId="{F9C4D04E-98D7-4710-BDF5-5CF5CBEDC8E2}" type="presOf" srcId="{DAAAAB5C-4CAE-4D06-B874-16CB9FBED744}" destId="{2643381B-794A-466F-B7EE-264EA4819CC5}" srcOrd="0" destOrd="0" presId="urn:microsoft.com/office/officeart/2005/8/layout/cycle1"/>
    <dgm:cxn modelId="{95D24DB4-228E-4ED1-B477-CAE9F3CF4CBF}" type="presOf" srcId="{04791B29-B2CF-4D90-BB56-1E89111360E0}" destId="{9FF38A2F-660C-4744-AECA-08E3813DCA60}" srcOrd="0" destOrd="0" presId="urn:microsoft.com/office/officeart/2005/8/layout/cycle1"/>
    <dgm:cxn modelId="{9EB00DA9-07FB-4E63-9577-7493B6414710}" type="presOf" srcId="{4630C9AD-B79A-4685-A87E-46C6FFC7BF4B}" destId="{39E52F47-DADE-470E-9065-0E2B0D93827F}" srcOrd="0" destOrd="0" presId="urn:microsoft.com/office/officeart/2005/8/layout/cycle1"/>
    <dgm:cxn modelId="{2B41EF0C-2D72-40B2-BC87-E2B76128BE57}" srcId="{2237C6E8-8444-43F0-A82F-302A920216E5}" destId="{4630C9AD-B79A-4685-A87E-46C6FFC7BF4B}" srcOrd="0" destOrd="0" parTransId="{A128B321-E4D0-40B0-85E3-743C7E75E7EE}" sibTransId="{4BD7936D-FAF3-4C7B-91D5-4CCC44111070}"/>
    <dgm:cxn modelId="{1846BC1F-43FD-4126-AAD9-69815FDF809D}" srcId="{2237C6E8-8444-43F0-A82F-302A920216E5}" destId="{6411F2B2-F554-4F99-A60C-5BE805A61B2C}" srcOrd="7" destOrd="0" parTransId="{677EAC14-4E87-4E34-9ACA-1964C7037CE8}" sibTransId="{2B2E4F39-8AFE-4DA9-B47E-076974BDA833}"/>
    <dgm:cxn modelId="{DC814D0D-EC66-4062-B60D-4AE0D78A9AEA}" type="presOf" srcId="{E10C79B8-0BC6-4E47-AA61-53F5EE9A9A0D}" destId="{815BD901-2212-4D50-A017-3AD4487FCE2E}" srcOrd="0" destOrd="0" presId="urn:microsoft.com/office/officeart/2005/8/layout/cycle1"/>
    <dgm:cxn modelId="{9D9F5092-8724-4385-ABA3-62A891FD4C4E}" type="presParOf" srcId="{D81A93DA-0EA1-4AFD-B876-AF87C8474902}" destId="{1FDFC246-D9D6-4718-86F9-F9F3E3FFF86B}" srcOrd="0" destOrd="0" presId="urn:microsoft.com/office/officeart/2005/8/layout/cycle1"/>
    <dgm:cxn modelId="{321C98AB-29BD-4905-ABB1-ACDB4F1D0E52}" type="presParOf" srcId="{D81A93DA-0EA1-4AFD-B876-AF87C8474902}" destId="{39E52F47-DADE-470E-9065-0E2B0D93827F}" srcOrd="1" destOrd="0" presId="urn:microsoft.com/office/officeart/2005/8/layout/cycle1"/>
    <dgm:cxn modelId="{B6639D5A-A438-4D15-BE32-561646C44BEF}" type="presParOf" srcId="{D81A93DA-0EA1-4AFD-B876-AF87C8474902}" destId="{53B6A358-9B01-4565-89B8-1932BFF9BCF7}" srcOrd="2" destOrd="0" presId="urn:microsoft.com/office/officeart/2005/8/layout/cycle1"/>
    <dgm:cxn modelId="{22E51757-4880-459F-9ABE-5A0CF9FF5960}" type="presParOf" srcId="{D81A93DA-0EA1-4AFD-B876-AF87C8474902}" destId="{47F1C232-59C2-4401-8776-F937B33CA43D}" srcOrd="3" destOrd="0" presId="urn:microsoft.com/office/officeart/2005/8/layout/cycle1"/>
    <dgm:cxn modelId="{5010EFA8-275A-4B01-89AB-E42654AB8066}" type="presParOf" srcId="{D81A93DA-0EA1-4AFD-B876-AF87C8474902}" destId="{9FF38A2F-660C-4744-AECA-08E3813DCA60}" srcOrd="4" destOrd="0" presId="urn:microsoft.com/office/officeart/2005/8/layout/cycle1"/>
    <dgm:cxn modelId="{915BEC81-5AFA-47F4-89C3-8435E8C255B2}" type="presParOf" srcId="{D81A93DA-0EA1-4AFD-B876-AF87C8474902}" destId="{815BD901-2212-4D50-A017-3AD4487FCE2E}" srcOrd="5" destOrd="0" presId="urn:microsoft.com/office/officeart/2005/8/layout/cycle1"/>
    <dgm:cxn modelId="{E52B829F-BF93-48A2-B014-DDDB3233A2D1}" type="presParOf" srcId="{D81A93DA-0EA1-4AFD-B876-AF87C8474902}" destId="{EA9C49C9-4FC7-4E57-B644-C1087F5B0DE3}" srcOrd="6" destOrd="0" presId="urn:microsoft.com/office/officeart/2005/8/layout/cycle1"/>
    <dgm:cxn modelId="{9D537DAA-BF82-41D4-A095-A09BD87FC14D}" type="presParOf" srcId="{D81A93DA-0EA1-4AFD-B876-AF87C8474902}" destId="{FEC914D7-5B49-4A63-AFB9-B9473FCB6D03}" srcOrd="7" destOrd="0" presId="urn:microsoft.com/office/officeart/2005/8/layout/cycle1"/>
    <dgm:cxn modelId="{5996E172-3328-4ED9-B653-32BC53D2FA96}" type="presParOf" srcId="{D81A93DA-0EA1-4AFD-B876-AF87C8474902}" destId="{0352A9FD-70B9-4AEE-A933-D4B84379B8AE}" srcOrd="8" destOrd="0" presId="urn:microsoft.com/office/officeart/2005/8/layout/cycle1"/>
    <dgm:cxn modelId="{46850179-0353-4AB3-BE7C-B3E7838E1BB9}" type="presParOf" srcId="{D81A93DA-0EA1-4AFD-B876-AF87C8474902}" destId="{B5FCDC91-A1B6-4F98-90D9-FB709CB818E8}" srcOrd="9" destOrd="0" presId="urn:microsoft.com/office/officeart/2005/8/layout/cycle1"/>
    <dgm:cxn modelId="{B5E381B0-22A1-4AC4-A9A2-FB227C1E6F73}" type="presParOf" srcId="{D81A93DA-0EA1-4AFD-B876-AF87C8474902}" destId="{4A4F9601-DA6E-4CFC-876F-FDA3B620AFE0}" srcOrd="10" destOrd="0" presId="urn:microsoft.com/office/officeart/2005/8/layout/cycle1"/>
    <dgm:cxn modelId="{0A2BCE09-6352-49D7-AF39-C62CF67C8763}" type="presParOf" srcId="{D81A93DA-0EA1-4AFD-B876-AF87C8474902}" destId="{A4635423-3BC5-4633-9D2E-3ADD8BFF7509}" srcOrd="11" destOrd="0" presId="urn:microsoft.com/office/officeart/2005/8/layout/cycle1"/>
    <dgm:cxn modelId="{FB48FA14-4E5B-46E3-A274-841A73CF691D}" type="presParOf" srcId="{D81A93DA-0EA1-4AFD-B876-AF87C8474902}" destId="{16BB0F49-55F8-4419-96AC-9FA930E366F5}" srcOrd="12" destOrd="0" presId="urn:microsoft.com/office/officeart/2005/8/layout/cycle1"/>
    <dgm:cxn modelId="{D4376CDF-B514-424B-B90F-B436A164FB67}" type="presParOf" srcId="{D81A93DA-0EA1-4AFD-B876-AF87C8474902}" destId="{FFA6A985-1306-4056-998C-7598B7662907}" srcOrd="13" destOrd="0" presId="urn:microsoft.com/office/officeart/2005/8/layout/cycle1"/>
    <dgm:cxn modelId="{4B4B5233-650E-41BD-A2E1-BCAB5F962A34}" type="presParOf" srcId="{D81A93DA-0EA1-4AFD-B876-AF87C8474902}" destId="{9FE110C1-2B48-48AB-9D76-94D1D6588D38}" srcOrd="14" destOrd="0" presId="urn:microsoft.com/office/officeart/2005/8/layout/cycle1"/>
    <dgm:cxn modelId="{C0FF1B37-185E-436F-BDCC-7861B2156748}" type="presParOf" srcId="{D81A93DA-0EA1-4AFD-B876-AF87C8474902}" destId="{FD94F710-5B17-498C-854E-59BA4B922BFC}" srcOrd="15" destOrd="0" presId="urn:microsoft.com/office/officeart/2005/8/layout/cycle1"/>
    <dgm:cxn modelId="{83ABA591-8C78-4A26-BFBF-7AE1A836E68A}" type="presParOf" srcId="{D81A93DA-0EA1-4AFD-B876-AF87C8474902}" destId="{2643381B-794A-466F-B7EE-264EA4819CC5}" srcOrd="16" destOrd="0" presId="urn:microsoft.com/office/officeart/2005/8/layout/cycle1"/>
    <dgm:cxn modelId="{6E9CC219-74B7-46BC-84CE-2EEC51CEA1F4}" type="presParOf" srcId="{D81A93DA-0EA1-4AFD-B876-AF87C8474902}" destId="{508D02DE-E912-4EEF-BF3E-7B7B754F129B}" srcOrd="17" destOrd="0" presId="urn:microsoft.com/office/officeart/2005/8/layout/cycle1"/>
    <dgm:cxn modelId="{36103F2D-7F89-473E-953B-985933B780A2}" type="presParOf" srcId="{D81A93DA-0EA1-4AFD-B876-AF87C8474902}" destId="{7B18A20B-920C-4B58-B3AD-F702AC2371CA}" srcOrd="18" destOrd="0" presId="urn:microsoft.com/office/officeart/2005/8/layout/cycle1"/>
    <dgm:cxn modelId="{96761388-0110-4A52-875D-C7FD5E79ACF1}" type="presParOf" srcId="{D81A93DA-0EA1-4AFD-B876-AF87C8474902}" destId="{2163FF31-79B8-4332-A672-F7C8343E6543}" srcOrd="19" destOrd="0" presId="urn:microsoft.com/office/officeart/2005/8/layout/cycle1"/>
    <dgm:cxn modelId="{7B04283A-79E5-482C-941B-AD78A8CCC532}" type="presParOf" srcId="{D81A93DA-0EA1-4AFD-B876-AF87C8474902}" destId="{AC99D545-AD3E-423E-9034-7C962E3B08B2}" srcOrd="20" destOrd="0" presId="urn:microsoft.com/office/officeart/2005/8/layout/cycle1"/>
    <dgm:cxn modelId="{37E8F798-421A-42AB-82BA-5F7CEAFD895E}" type="presParOf" srcId="{D81A93DA-0EA1-4AFD-B876-AF87C8474902}" destId="{07F3749D-D1A8-46BA-AE1E-71F052976D15}" srcOrd="21" destOrd="0" presId="urn:microsoft.com/office/officeart/2005/8/layout/cycle1"/>
    <dgm:cxn modelId="{9B417E50-F134-4BFA-B4A1-4942ADCC48D0}" type="presParOf" srcId="{D81A93DA-0EA1-4AFD-B876-AF87C8474902}" destId="{C5D23474-BC44-409A-89FB-C4B311948052}" srcOrd="22" destOrd="0" presId="urn:microsoft.com/office/officeart/2005/8/layout/cycle1"/>
    <dgm:cxn modelId="{578250A7-1A3A-4FD8-B558-32F77BBD3536}" type="presParOf" srcId="{D81A93DA-0EA1-4AFD-B876-AF87C8474902}" destId="{7AB65077-7002-4F14-812C-CD90F81A2B9C}" srcOrd="23" destOrd="0" presId="urn:microsoft.com/office/officeart/2005/8/layout/cycle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BBC07A-D144-49CE-B333-CDBEC79878C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hi-IN"/>
        </a:p>
      </dgm:t>
    </dgm:pt>
    <dgm:pt modelId="{BC18F0C7-3C11-4C3E-9DA1-32FFAD87C960}">
      <dgm:prSet custT="1"/>
      <dgm:spPr/>
      <dgm:t>
        <a:bodyPr/>
        <a:lstStyle/>
        <a:p>
          <a:pPr algn="ctr"/>
          <a:r>
            <a:rPr lang="en-US" sz="1800" i="1" dirty="0">
              <a:hlinkClick xmlns:r="http://schemas.openxmlformats.org/officeDocument/2006/relationships" r:id="rId1">
                <a:extLst>
                  <a:ext uri="{A12FA001-AC4F-418D-AE19-62706E023703}">
                    <ahyp:hlinkClr xmlns="" xmlns:ahyp="http://schemas.microsoft.com/office/drawing/2018/hyperlinkcolor" val="tx"/>
                  </a:ext>
                </a:extLst>
              </a:hlinkClick>
            </a:rPr>
            <a:t>Domestic Architectures</a:t>
          </a:r>
          <a:endParaRPr lang="en-US" sz="1800" i="1" dirty="0"/>
        </a:p>
      </dgm:t>
    </dgm:pt>
    <dgm:pt modelId="{6823151F-6722-4B2E-BB35-D8023286F90F}" type="parTrans" cxnId="{D2037313-2BD2-4B86-8A32-C8F5F19AF667}">
      <dgm:prSet/>
      <dgm:spPr/>
      <dgm:t>
        <a:bodyPr/>
        <a:lstStyle/>
        <a:p>
          <a:endParaRPr lang="hi-IN" sz="1800" i="1">
            <a:solidFill>
              <a:schemeClr val="bg1"/>
            </a:solidFill>
          </a:endParaRPr>
        </a:p>
      </dgm:t>
    </dgm:pt>
    <dgm:pt modelId="{4A4BD781-9BCF-4307-8C10-00857AAB1E0C}" type="sibTrans" cxnId="{D2037313-2BD2-4B86-8A32-C8F5F19AF667}">
      <dgm:prSet/>
      <dgm:spPr/>
      <dgm:t>
        <a:bodyPr/>
        <a:lstStyle/>
        <a:p>
          <a:endParaRPr lang="hi-IN" sz="1800" i="1">
            <a:solidFill>
              <a:schemeClr val="bg1"/>
            </a:solidFill>
          </a:endParaRPr>
        </a:p>
      </dgm:t>
    </dgm:pt>
    <dgm:pt modelId="{6733D5E2-8DF5-49A8-B88C-05BEF491E0B6}">
      <dgm:prSet custT="1"/>
      <dgm:spPr/>
      <dgm:t>
        <a:bodyPr/>
        <a:lstStyle/>
        <a:p>
          <a:pPr algn="ctr"/>
          <a:r>
            <a:rPr lang="en-US" sz="1800" i="1">
              <a:hlinkClick xmlns:r="http://schemas.openxmlformats.org/officeDocument/2006/relationships" r:id="rId2">
                <a:extLst>
                  <a:ext uri="{A12FA001-AC4F-418D-AE19-62706E023703}">
                    <ahyp:hlinkClr xmlns="" xmlns:ahyp="http://schemas.microsoft.com/office/drawing/2018/hyperlinkcolor" val="tx"/>
                  </a:ext>
                </a:extLst>
              </a:hlinkClick>
            </a:rPr>
            <a:t>International Architectures</a:t>
          </a:r>
          <a:endParaRPr lang="en-US" sz="1800" i="1"/>
        </a:p>
      </dgm:t>
    </dgm:pt>
    <dgm:pt modelId="{189BE53B-7E70-4F6F-8E6C-74A2DEF65419}" type="parTrans" cxnId="{65CAFA95-75F3-419D-82AB-87F6C57DF888}">
      <dgm:prSet/>
      <dgm:spPr/>
      <dgm:t>
        <a:bodyPr/>
        <a:lstStyle/>
        <a:p>
          <a:endParaRPr lang="hi-IN" sz="1800" i="1">
            <a:solidFill>
              <a:schemeClr val="bg1"/>
            </a:solidFill>
          </a:endParaRPr>
        </a:p>
      </dgm:t>
    </dgm:pt>
    <dgm:pt modelId="{311B87CC-A0B0-416F-8355-6694B8D21963}" type="sibTrans" cxnId="{65CAFA95-75F3-419D-82AB-87F6C57DF888}">
      <dgm:prSet/>
      <dgm:spPr/>
      <dgm:t>
        <a:bodyPr/>
        <a:lstStyle/>
        <a:p>
          <a:endParaRPr lang="hi-IN" sz="1800" i="1">
            <a:solidFill>
              <a:schemeClr val="bg1"/>
            </a:solidFill>
          </a:endParaRPr>
        </a:p>
      </dgm:t>
    </dgm:pt>
    <dgm:pt modelId="{7432197D-E0CA-4AB6-845C-0E3D6379D0FB}">
      <dgm:prSet custT="1"/>
      <dgm:spPr/>
      <dgm:t>
        <a:bodyPr/>
        <a:lstStyle/>
        <a:p>
          <a:pPr algn="ctr"/>
          <a:r>
            <a:rPr lang="en-US" sz="1800" i="1">
              <a:hlinkClick xmlns:r="http://schemas.openxmlformats.org/officeDocument/2006/relationships" r:id="rId3">
                <a:extLst>
                  <a:ext uri="{A12FA001-AC4F-418D-AE19-62706E023703}">
                    <ahyp:hlinkClr xmlns="" xmlns:ahyp="http://schemas.microsoft.com/office/drawing/2018/hyperlinkcolor" val="tx"/>
                  </a:ext>
                </a:extLst>
              </a:hlinkClick>
            </a:rPr>
            <a:t>Demo Video</a:t>
          </a:r>
          <a:endParaRPr lang="en-US" sz="1800" i="1"/>
        </a:p>
      </dgm:t>
    </dgm:pt>
    <dgm:pt modelId="{331A6C81-6111-464F-93C6-77F35DEE3703}" type="parTrans" cxnId="{88BE4E09-7117-4908-B979-0532D49B38DF}">
      <dgm:prSet/>
      <dgm:spPr/>
      <dgm:t>
        <a:bodyPr/>
        <a:lstStyle/>
        <a:p>
          <a:endParaRPr lang="hi-IN" sz="1800" i="1">
            <a:solidFill>
              <a:schemeClr val="bg1"/>
            </a:solidFill>
          </a:endParaRPr>
        </a:p>
      </dgm:t>
    </dgm:pt>
    <dgm:pt modelId="{6A9EF682-EDC9-4023-9FF9-8455033B2556}" type="sibTrans" cxnId="{88BE4E09-7117-4908-B979-0532D49B38DF}">
      <dgm:prSet/>
      <dgm:spPr/>
      <dgm:t>
        <a:bodyPr/>
        <a:lstStyle/>
        <a:p>
          <a:endParaRPr lang="hi-IN" sz="1800" i="1">
            <a:solidFill>
              <a:schemeClr val="bg1"/>
            </a:solidFill>
          </a:endParaRPr>
        </a:p>
      </dgm:t>
    </dgm:pt>
    <dgm:pt modelId="{C745194B-89B9-4DDA-A1C9-FF044CCC4C3F}">
      <dgm:prSet custT="1"/>
      <dgm:spPr/>
      <dgm:t>
        <a:bodyPr/>
        <a:lstStyle/>
        <a:p>
          <a:pPr algn="ctr"/>
          <a:r>
            <a:rPr lang="en-US" sz="1800" i="1">
              <a:hlinkClick xmlns:r="http://schemas.openxmlformats.org/officeDocument/2006/relationships" r:id="rId4">
                <a:extLst>
                  <a:ext uri="{A12FA001-AC4F-418D-AE19-62706E023703}">
                    <ahyp:hlinkClr xmlns="" xmlns:ahyp="http://schemas.microsoft.com/office/drawing/2018/hyperlinkcolor" val="tx"/>
                  </a:ext>
                </a:extLst>
              </a:hlinkClick>
            </a:rPr>
            <a:t>Video Tutorials</a:t>
          </a:r>
          <a:endParaRPr lang="en-US" sz="1800" i="1"/>
        </a:p>
      </dgm:t>
    </dgm:pt>
    <dgm:pt modelId="{55458862-F97D-403E-B434-BACA76EE62FD}" type="parTrans" cxnId="{AECFF1BF-1A7F-423F-893D-D7637106E6D8}">
      <dgm:prSet/>
      <dgm:spPr/>
      <dgm:t>
        <a:bodyPr/>
        <a:lstStyle/>
        <a:p>
          <a:endParaRPr lang="hi-IN" sz="1800" i="1">
            <a:solidFill>
              <a:schemeClr val="bg1"/>
            </a:solidFill>
          </a:endParaRPr>
        </a:p>
      </dgm:t>
    </dgm:pt>
    <dgm:pt modelId="{58F39F54-CE4C-440D-8698-38899597020C}" type="sibTrans" cxnId="{AECFF1BF-1A7F-423F-893D-D7637106E6D8}">
      <dgm:prSet/>
      <dgm:spPr/>
      <dgm:t>
        <a:bodyPr/>
        <a:lstStyle/>
        <a:p>
          <a:endParaRPr lang="hi-IN" sz="1800" i="1">
            <a:solidFill>
              <a:schemeClr val="bg1"/>
            </a:solidFill>
          </a:endParaRPr>
        </a:p>
      </dgm:t>
    </dgm:pt>
    <dgm:pt modelId="{2B62B967-F97E-48A1-B40E-16CEE504923A}">
      <dgm:prSet custT="1"/>
      <dgm:spPr/>
      <dgm:t>
        <a:bodyPr/>
        <a:lstStyle/>
        <a:p>
          <a:pPr algn="ctr"/>
          <a:r>
            <a:rPr lang="en-US" sz="1800" i="1" dirty="0">
              <a:hlinkClick xmlns:r="http://schemas.openxmlformats.org/officeDocument/2006/relationships" r:id="rId5">
                <a:extLst>
                  <a:ext uri="{A12FA001-AC4F-418D-AE19-62706E023703}">
                    <ahyp:hlinkClr xmlns="" xmlns:ahyp="http://schemas.microsoft.com/office/drawing/2018/hyperlinkcolor" val="tx"/>
                  </a:ext>
                </a:extLst>
              </a:hlinkClick>
            </a:rPr>
            <a:t>Sample Voice Overs, Jingles and Melodies</a:t>
          </a:r>
          <a:endParaRPr lang="en-US" sz="1800" i="1" dirty="0"/>
        </a:p>
      </dgm:t>
    </dgm:pt>
    <dgm:pt modelId="{A006957F-B637-460E-8AAF-AF7D7D26FE54}" type="parTrans" cxnId="{BFB066B7-D85B-4429-847A-90EE40F0E6BD}">
      <dgm:prSet/>
      <dgm:spPr/>
      <dgm:t>
        <a:bodyPr/>
        <a:lstStyle/>
        <a:p>
          <a:endParaRPr lang="hi-IN" sz="1800" i="1">
            <a:solidFill>
              <a:schemeClr val="bg1"/>
            </a:solidFill>
          </a:endParaRPr>
        </a:p>
      </dgm:t>
    </dgm:pt>
    <dgm:pt modelId="{18FF25CA-7D54-4838-BC4F-9B37A134A73B}" type="sibTrans" cxnId="{BFB066B7-D85B-4429-847A-90EE40F0E6BD}">
      <dgm:prSet/>
      <dgm:spPr/>
      <dgm:t>
        <a:bodyPr/>
        <a:lstStyle/>
        <a:p>
          <a:endParaRPr lang="hi-IN" sz="1800" i="1">
            <a:solidFill>
              <a:schemeClr val="bg1"/>
            </a:solidFill>
          </a:endParaRPr>
        </a:p>
      </dgm:t>
    </dgm:pt>
    <dgm:pt modelId="{BDE93D15-5F9B-4BD2-BF94-E9669255ABC7}">
      <dgm:prSet custT="1"/>
      <dgm:spPr/>
      <dgm:t>
        <a:bodyPr/>
        <a:lstStyle/>
        <a:p>
          <a:pPr algn="ctr"/>
          <a:r>
            <a:rPr lang="en-US" sz="1800" i="1">
              <a:hlinkClick xmlns:r="http://schemas.openxmlformats.org/officeDocument/2006/relationships" r:id="rId6">
                <a:extLst>
                  <a:ext uri="{A12FA001-AC4F-418D-AE19-62706E023703}">
                    <ahyp:hlinkClr xmlns="" xmlns:ahyp="http://schemas.microsoft.com/office/drawing/2018/hyperlinkcolor" val="tx"/>
                  </a:ext>
                </a:extLst>
              </a:hlinkClick>
            </a:rPr>
            <a:t>DoT License / OSP Registration</a:t>
          </a:r>
          <a:endParaRPr lang="en-US" sz="1800" i="1"/>
        </a:p>
      </dgm:t>
    </dgm:pt>
    <dgm:pt modelId="{A70016E4-6D4C-4791-AF3E-A407B96CDAED}" type="parTrans" cxnId="{4F65CE96-A213-4335-AC63-9B358179D43B}">
      <dgm:prSet/>
      <dgm:spPr/>
      <dgm:t>
        <a:bodyPr/>
        <a:lstStyle/>
        <a:p>
          <a:endParaRPr lang="hi-IN" sz="1800" i="1">
            <a:solidFill>
              <a:schemeClr val="bg1"/>
            </a:solidFill>
          </a:endParaRPr>
        </a:p>
      </dgm:t>
    </dgm:pt>
    <dgm:pt modelId="{CA62BAD9-0CA9-4207-8A2C-F7D8A9E1EFA9}" type="sibTrans" cxnId="{4F65CE96-A213-4335-AC63-9B358179D43B}">
      <dgm:prSet/>
      <dgm:spPr/>
      <dgm:t>
        <a:bodyPr/>
        <a:lstStyle/>
        <a:p>
          <a:endParaRPr lang="hi-IN" sz="1800" i="1">
            <a:solidFill>
              <a:schemeClr val="bg1"/>
            </a:solidFill>
          </a:endParaRPr>
        </a:p>
      </dgm:t>
    </dgm:pt>
    <dgm:pt modelId="{65E44A2C-FFA2-4A85-8F6B-21360DE5962A}">
      <dgm:prSet custT="1"/>
      <dgm:spPr/>
      <dgm:t>
        <a:bodyPr/>
        <a:lstStyle/>
        <a:p>
          <a:pPr algn="ctr"/>
          <a:r>
            <a:rPr lang="en-US" sz="1800" i="1">
              <a:hlinkClick xmlns:r="http://schemas.openxmlformats.org/officeDocument/2006/relationships" r:id="rId7">
                <a:extLst>
                  <a:ext uri="{A12FA001-AC4F-418D-AE19-62706E023703}">
                    <ahyp:hlinkClr xmlns="" xmlns:ahyp="http://schemas.microsoft.com/office/drawing/2018/hyperlinkcolor" val="tx"/>
                  </a:ext>
                </a:extLst>
              </a:hlinkClick>
            </a:rPr>
            <a:t>PRI card / GSM Gateway / IP Phones / Headphone Buy Online</a:t>
          </a:r>
          <a:endParaRPr lang="en-US" sz="1800" i="1" dirty="0"/>
        </a:p>
      </dgm:t>
    </dgm:pt>
    <dgm:pt modelId="{840362FD-DEEE-4894-AADA-7D2BD12A99B1}" type="parTrans" cxnId="{2B941B7F-DCEF-4AB3-99AF-EA7F34574E25}">
      <dgm:prSet/>
      <dgm:spPr/>
      <dgm:t>
        <a:bodyPr/>
        <a:lstStyle/>
        <a:p>
          <a:endParaRPr lang="hi-IN" sz="1800" i="1">
            <a:solidFill>
              <a:schemeClr val="bg1"/>
            </a:solidFill>
          </a:endParaRPr>
        </a:p>
      </dgm:t>
    </dgm:pt>
    <dgm:pt modelId="{2FBC72BE-2967-423B-AFB3-1B7763079619}" type="sibTrans" cxnId="{2B941B7F-DCEF-4AB3-99AF-EA7F34574E25}">
      <dgm:prSet/>
      <dgm:spPr/>
      <dgm:t>
        <a:bodyPr/>
        <a:lstStyle/>
        <a:p>
          <a:endParaRPr lang="hi-IN" sz="1800" i="1">
            <a:solidFill>
              <a:schemeClr val="bg1"/>
            </a:solidFill>
          </a:endParaRPr>
        </a:p>
      </dgm:t>
    </dgm:pt>
    <dgm:pt modelId="{601DFACA-7DC5-4308-B501-628A1DD6269D}">
      <dgm:prSet custT="1"/>
      <dgm:spPr/>
      <dgm:t>
        <a:bodyPr/>
        <a:lstStyle/>
        <a:p>
          <a:pPr algn="ctr"/>
          <a:r>
            <a:rPr lang="en-US" sz="1800" i="1">
              <a:hlinkClick xmlns:r="http://schemas.openxmlformats.org/officeDocument/2006/relationships" r:id="rId8">
                <a:extLst>
                  <a:ext uri="{A12FA001-AC4F-418D-AE19-62706E023703}">
                    <ahyp:hlinkClr xmlns="" xmlns:ahyp="http://schemas.microsoft.com/office/drawing/2018/hyperlinkcolor" val="tx"/>
                  </a:ext>
                </a:extLst>
              </a:hlinkClick>
            </a:rPr>
            <a:t>Vendor Comparison</a:t>
          </a:r>
          <a:endParaRPr lang="en-US" sz="1800" i="1"/>
        </a:p>
      </dgm:t>
    </dgm:pt>
    <dgm:pt modelId="{786E1D66-605D-4817-9C75-619D3A2E5F1E}" type="parTrans" cxnId="{1FED3CEA-D318-4D5B-A765-BF8A02B101C0}">
      <dgm:prSet/>
      <dgm:spPr/>
      <dgm:t>
        <a:bodyPr/>
        <a:lstStyle/>
        <a:p>
          <a:endParaRPr lang="hi-IN" sz="1800" i="1">
            <a:solidFill>
              <a:schemeClr val="bg1"/>
            </a:solidFill>
          </a:endParaRPr>
        </a:p>
      </dgm:t>
    </dgm:pt>
    <dgm:pt modelId="{A279F746-8D1E-414D-8CAB-EFC95B9170F3}" type="sibTrans" cxnId="{1FED3CEA-D318-4D5B-A765-BF8A02B101C0}">
      <dgm:prSet/>
      <dgm:spPr/>
      <dgm:t>
        <a:bodyPr/>
        <a:lstStyle/>
        <a:p>
          <a:endParaRPr lang="hi-IN" sz="1800" i="1">
            <a:solidFill>
              <a:schemeClr val="bg1"/>
            </a:solidFill>
          </a:endParaRPr>
        </a:p>
      </dgm:t>
    </dgm:pt>
    <dgm:pt modelId="{75873E27-135E-4449-B28C-8EF6818A8672}">
      <dgm:prSet custT="1"/>
      <dgm:spPr/>
      <dgm:t>
        <a:bodyPr/>
        <a:lstStyle/>
        <a:p>
          <a:pPr algn="ctr"/>
          <a:r>
            <a:rPr lang="en-US" sz="1800" i="1">
              <a:hlinkClick xmlns:r="http://schemas.openxmlformats.org/officeDocument/2006/relationships" r:id="rId9">
                <a:extLst>
                  <a:ext uri="{A12FA001-AC4F-418D-AE19-62706E023703}">
                    <ahyp:hlinkClr xmlns="" xmlns:ahyp="http://schemas.microsoft.com/office/drawing/2018/hyperlinkcolor" val="tx"/>
                  </a:ext>
                </a:extLst>
              </a:hlinkClick>
            </a:rPr>
            <a:t>Avyukta CRM Demo Video</a:t>
          </a:r>
          <a:endParaRPr lang="en-US" sz="1800" i="1"/>
        </a:p>
      </dgm:t>
    </dgm:pt>
    <dgm:pt modelId="{1B623224-6E78-41AB-A3A9-A039254CCF61}" type="parTrans" cxnId="{4E532CA8-B46D-4EBF-87FB-E9B510271C9A}">
      <dgm:prSet/>
      <dgm:spPr/>
      <dgm:t>
        <a:bodyPr/>
        <a:lstStyle/>
        <a:p>
          <a:endParaRPr lang="hi-IN" sz="1800" i="1">
            <a:solidFill>
              <a:schemeClr val="bg1"/>
            </a:solidFill>
          </a:endParaRPr>
        </a:p>
      </dgm:t>
    </dgm:pt>
    <dgm:pt modelId="{ABC8B5A1-C9B2-4639-BE49-A80F65D0971D}" type="sibTrans" cxnId="{4E532CA8-B46D-4EBF-87FB-E9B510271C9A}">
      <dgm:prSet/>
      <dgm:spPr/>
      <dgm:t>
        <a:bodyPr/>
        <a:lstStyle/>
        <a:p>
          <a:endParaRPr lang="hi-IN" sz="1800" i="1">
            <a:solidFill>
              <a:schemeClr val="bg1"/>
            </a:solidFill>
          </a:endParaRPr>
        </a:p>
      </dgm:t>
    </dgm:pt>
    <dgm:pt modelId="{FB820192-5F3F-4F39-87F3-FD8F28BADA5A}">
      <dgm:prSet custT="1"/>
      <dgm:spPr/>
      <dgm:t>
        <a:bodyPr/>
        <a:lstStyle/>
        <a:p>
          <a:pPr algn="ctr"/>
          <a:r>
            <a:rPr lang="en-US" sz="1800" i="1">
              <a:hlinkClick xmlns:r="http://schemas.openxmlformats.org/officeDocument/2006/relationships" r:id="rId9">
                <a:extLst>
                  <a:ext uri="{A12FA001-AC4F-418D-AE19-62706E023703}">
                    <ahyp:hlinkClr xmlns="" xmlns:ahyp="http://schemas.microsoft.com/office/drawing/2018/hyperlinkcolor" val="tx"/>
                  </a:ext>
                </a:extLst>
              </a:hlinkClick>
            </a:rPr>
            <a:t>Avyukta Sales CRM Demo Video</a:t>
          </a:r>
          <a:endParaRPr lang="en-US" sz="1800" i="1"/>
        </a:p>
      </dgm:t>
    </dgm:pt>
    <dgm:pt modelId="{E1044F3E-0D4B-42D9-8D7F-CF87F8619008}" type="parTrans" cxnId="{CC6F077B-4FC7-4BC2-B5F3-2E2AC4CBC7CA}">
      <dgm:prSet/>
      <dgm:spPr/>
      <dgm:t>
        <a:bodyPr/>
        <a:lstStyle/>
        <a:p>
          <a:endParaRPr lang="hi-IN" sz="1800" i="1">
            <a:solidFill>
              <a:schemeClr val="bg1"/>
            </a:solidFill>
          </a:endParaRPr>
        </a:p>
      </dgm:t>
    </dgm:pt>
    <dgm:pt modelId="{53AA1D79-F6A4-4FC9-83E2-BB7BD833ED38}" type="sibTrans" cxnId="{CC6F077B-4FC7-4BC2-B5F3-2E2AC4CBC7CA}">
      <dgm:prSet/>
      <dgm:spPr/>
      <dgm:t>
        <a:bodyPr/>
        <a:lstStyle/>
        <a:p>
          <a:endParaRPr lang="hi-IN" sz="1800" i="1">
            <a:solidFill>
              <a:schemeClr val="bg1"/>
            </a:solidFill>
          </a:endParaRPr>
        </a:p>
      </dgm:t>
    </dgm:pt>
    <dgm:pt modelId="{631C6668-760C-44D9-81F8-C8DE09C9C23B}">
      <dgm:prSet custT="1"/>
      <dgm:spPr/>
      <dgm:t>
        <a:bodyPr/>
        <a:lstStyle/>
        <a:p>
          <a:pPr algn="ctr"/>
          <a:r>
            <a:rPr lang="en-US" sz="1800" i="1" dirty="0">
              <a:hlinkClick xmlns:r="http://schemas.openxmlformats.org/officeDocument/2006/relationships" r:id="rId9">
                <a:extLst>
                  <a:ext uri="{A12FA001-AC4F-418D-AE19-62706E023703}">
                    <ahyp:hlinkClr xmlns="" xmlns:ahyp="http://schemas.microsoft.com/office/drawing/2018/hyperlinkcolor" val="tx"/>
                  </a:ext>
                </a:extLst>
              </a:hlinkClick>
            </a:rPr>
            <a:t>Avyukta Task CRM Demo Video</a:t>
          </a:r>
          <a:endParaRPr lang="en-US" sz="1800" i="1" dirty="0"/>
        </a:p>
      </dgm:t>
    </dgm:pt>
    <dgm:pt modelId="{3B1BE28D-589D-4A86-A4CD-EB4AB8F84B1D}" type="parTrans" cxnId="{A6BEBDCD-126D-41E5-96D0-D2B22A9E8B2E}">
      <dgm:prSet/>
      <dgm:spPr/>
      <dgm:t>
        <a:bodyPr/>
        <a:lstStyle/>
        <a:p>
          <a:endParaRPr lang="hi-IN" sz="1800" i="1">
            <a:solidFill>
              <a:schemeClr val="bg1"/>
            </a:solidFill>
          </a:endParaRPr>
        </a:p>
      </dgm:t>
    </dgm:pt>
    <dgm:pt modelId="{3D61D4DD-F620-4A68-95F0-6428E3210290}" type="sibTrans" cxnId="{A6BEBDCD-126D-41E5-96D0-D2B22A9E8B2E}">
      <dgm:prSet/>
      <dgm:spPr/>
      <dgm:t>
        <a:bodyPr/>
        <a:lstStyle/>
        <a:p>
          <a:endParaRPr lang="hi-IN" sz="1800" i="1">
            <a:solidFill>
              <a:schemeClr val="bg1"/>
            </a:solidFill>
          </a:endParaRPr>
        </a:p>
      </dgm:t>
    </dgm:pt>
    <dgm:pt modelId="{F43BC744-5252-48EE-BF92-8C08E3EA3AC7}">
      <dgm:prSet custT="1"/>
      <dgm:spPr/>
      <dgm:t>
        <a:bodyPr/>
        <a:lstStyle/>
        <a:p>
          <a:pPr algn="ctr"/>
          <a:r>
            <a:rPr lang="en-US" sz="1800" i="1">
              <a:hlinkClick xmlns:r="http://schemas.openxmlformats.org/officeDocument/2006/relationships" r:id="rId9">
                <a:extLst>
                  <a:ext uri="{A12FA001-AC4F-418D-AE19-62706E023703}">
                    <ahyp:hlinkClr xmlns="" xmlns:ahyp="http://schemas.microsoft.com/office/drawing/2018/hyperlinkcolor" val="tx"/>
                  </a:ext>
                </a:extLst>
              </a:hlinkClick>
            </a:rPr>
            <a:t>Avyukta Today CRM Demo Video</a:t>
          </a:r>
          <a:endParaRPr lang="en-US" sz="1800" i="1"/>
        </a:p>
      </dgm:t>
    </dgm:pt>
    <dgm:pt modelId="{B8B74D8A-5824-4303-B8F6-EDBAA5161102}" type="parTrans" cxnId="{69AC1303-F4ED-4866-B638-D70A78CCE78D}">
      <dgm:prSet/>
      <dgm:spPr/>
      <dgm:t>
        <a:bodyPr/>
        <a:lstStyle/>
        <a:p>
          <a:endParaRPr lang="hi-IN" sz="1800" i="1">
            <a:solidFill>
              <a:schemeClr val="bg1"/>
            </a:solidFill>
          </a:endParaRPr>
        </a:p>
      </dgm:t>
    </dgm:pt>
    <dgm:pt modelId="{AD0A7406-BE34-4736-9DD9-DF045CCF21C3}" type="sibTrans" cxnId="{69AC1303-F4ED-4866-B638-D70A78CCE78D}">
      <dgm:prSet/>
      <dgm:spPr/>
      <dgm:t>
        <a:bodyPr/>
        <a:lstStyle/>
        <a:p>
          <a:endParaRPr lang="hi-IN" sz="1800" i="1">
            <a:solidFill>
              <a:schemeClr val="bg1"/>
            </a:solidFill>
          </a:endParaRPr>
        </a:p>
      </dgm:t>
    </dgm:pt>
    <dgm:pt modelId="{A57A8283-FE39-4E0A-B894-3D62D108D36B}">
      <dgm:prSet custT="1"/>
      <dgm:spPr/>
      <dgm:t>
        <a:bodyPr/>
        <a:lstStyle/>
        <a:p>
          <a:pPr algn="ctr"/>
          <a:r>
            <a:rPr lang="en-US" sz="1800" i="1">
              <a:hlinkClick xmlns:r="http://schemas.openxmlformats.org/officeDocument/2006/relationships" r:id="rId9">
                <a:extLst>
                  <a:ext uri="{A12FA001-AC4F-418D-AE19-62706E023703}">
                    <ahyp:hlinkClr xmlns="" xmlns:ahyp="http://schemas.microsoft.com/office/drawing/2018/hyperlinkcolor" val="tx"/>
                  </a:ext>
                </a:extLst>
              </a:hlinkClick>
            </a:rPr>
            <a:t>Request a Demo</a:t>
          </a:r>
          <a:endParaRPr lang="en-US" sz="1800" i="1"/>
        </a:p>
      </dgm:t>
    </dgm:pt>
    <dgm:pt modelId="{B7D3FAAE-66A0-4061-BE99-ADF60941044A}" type="parTrans" cxnId="{944C6C1C-8897-44E0-8F81-524397DEC91C}">
      <dgm:prSet/>
      <dgm:spPr/>
      <dgm:t>
        <a:bodyPr/>
        <a:lstStyle/>
        <a:p>
          <a:endParaRPr lang="hi-IN" sz="1800" i="1">
            <a:solidFill>
              <a:schemeClr val="bg1"/>
            </a:solidFill>
          </a:endParaRPr>
        </a:p>
      </dgm:t>
    </dgm:pt>
    <dgm:pt modelId="{C8419EF5-35BF-44FC-97F3-83A2E81D4D7F}" type="sibTrans" cxnId="{944C6C1C-8897-44E0-8F81-524397DEC91C}">
      <dgm:prSet/>
      <dgm:spPr/>
      <dgm:t>
        <a:bodyPr/>
        <a:lstStyle/>
        <a:p>
          <a:endParaRPr lang="hi-IN" sz="1800" i="1">
            <a:solidFill>
              <a:schemeClr val="bg1"/>
            </a:solidFill>
          </a:endParaRPr>
        </a:p>
      </dgm:t>
    </dgm:pt>
    <dgm:pt modelId="{AA608027-5B1B-4B7E-8C00-BCCC7DDB40AC}">
      <dgm:prSet custT="1"/>
      <dgm:spPr/>
      <dgm:t>
        <a:bodyPr/>
        <a:lstStyle/>
        <a:p>
          <a:pPr algn="ctr"/>
          <a:r>
            <a:rPr lang="en-US" sz="1800" i="1">
              <a:hlinkClick xmlns:r="http://schemas.openxmlformats.org/officeDocument/2006/relationships" r:id="rId10" action="ppaction://hlinkfile">
                <a:extLst>
                  <a:ext uri="{A12FA001-AC4F-418D-AE19-62706E023703}">
                    <ahyp:hlinkClr xmlns="" xmlns:ahyp="http://schemas.microsoft.com/office/drawing/2018/hyperlinkcolor" val="tx"/>
                  </a:ext>
                </a:extLst>
              </a:hlinkClick>
            </a:rPr>
            <a:t>Avyukta Client CRM Login</a:t>
          </a:r>
          <a:endParaRPr lang="en-US" sz="1800" i="1"/>
        </a:p>
      </dgm:t>
    </dgm:pt>
    <dgm:pt modelId="{1824A70A-C110-4CF9-B36B-F14ED8439DC4}" type="parTrans" cxnId="{D8B5991C-9739-41AD-8E88-14D466B925E6}">
      <dgm:prSet/>
      <dgm:spPr/>
      <dgm:t>
        <a:bodyPr/>
        <a:lstStyle/>
        <a:p>
          <a:endParaRPr lang="hi-IN" sz="1800" i="1">
            <a:solidFill>
              <a:schemeClr val="bg1"/>
            </a:solidFill>
          </a:endParaRPr>
        </a:p>
      </dgm:t>
    </dgm:pt>
    <dgm:pt modelId="{95634442-9526-44D2-9B71-C8A9F1E7EDD0}" type="sibTrans" cxnId="{D8B5991C-9739-41AD-8E88-14D466B925E6}">
      <dgm:prSet/>
      <dgm:spPr/>
      <dgm:t>
        <a:bodyPr/>
        <a:lstStyle/>
        <a:p>
          <a:endParaRPr lang="hi-IN" sz="1800" i="1">
            <a:solidFill>
              <a:schemeClr val="bg1"/>
            </a:solidFill>
          </a:endParaRPr>
        </a:p>
      </dgm:t>
    </dgm:pt>
    <dgm:pt modelId="{0B58E708-7E3A-455F-9C0A-0916864973BF}">
      <dgm:prSet custT="1"/>
      <dgm:spPr/>
      <dgm:t>
        <a:bodyPr/>
        <a:lstStyle/>
        <a:p>
          <a:pPr algn="ctr"/>
          <a:r>
            <a:rPr lang="en-US" sz="1800" i="1">
              <a:hlinkClick xmlns:r="http://schemas.openxmlformats.org/officeDocument/2006/relationships" r:id="rId11">
                <a:extLst>
                  <a:ext uri="{A12FA001-AC4F-418D-AE19-62706E023703}">
                    <ahyp:hlinkClr xmlns="" xmlns:ahyp="http://schemas.microsoft.com/office/drawing/2018/hyperlinkcolor" val="tx"/>
                  </a:ext>
                </a:extLst>
              </a:hlinkClick>
            </a:rPr>
            <a:t>Support SLA</a:t>
          </a:r>
          <a:endParaRPr lang="en-US" sz="1800" i="1"/>
        </a:p>
      </dgm:t>
    </dgm:pt>
    <dgm:pt modelId="{6840914F-0ED9-44F1-B5D5-6C99BCB12A2E}" type="parTrans" cxnId="{372854E7-6268-4C01-8A2D-0B39AD6041A9}">
      <dgm:prSet/>
      <dgm:spPr/>
      <dgm:t>
        <a:bodyPr/>
        <a:lstStyle/>
        <a:p>
          <a:endParaRPr lang="hi-IN" sz="1800" i="1">
            <a:solidFill>
              <a:schemeClr val="bg1"/>
            </a:solidFill>
          </a:endParaRPr>
        </a:p>
      </dgm:t>
    </dgm:pt>
    <dgm:pt modelId="{1F833E25-98EE-43A2-8F51-98D1D920ED6B}" type="sibTrans" cxnId="{372854E7-6268-4C01-8A2D-0B39AD6041A9}">
      <dgm:prSet/>
      <dgm:spPr/>
      <dgm:t>
        <a:bodyPr/>
        <a:lstStyle/>
        <a:p>
          <a:endParaRPr lang="hi-IN" sz="1800" i="1">
            <a:solidFill>
              <a:schemeClr val="bg1"/>
            </a:solidFill>
          </a:endParaRPr>
        </a:p>
      </dgm:t>
    </dgm:pt>
    <dgm:pt modelId="{862E464F-E674-4858-8C30-84C5EB6A8985}">
      <dgm:prSet custT="1"/>
      <dgm:spPr/>
      <dgm:t>
        <a:bodyPr/>
        <a:lstStyle/>
        <a:p>
          <a:pPr algn="ctr"/>
          <a:r>
            <a:rPr lang="en-US" sz="1800" i="1">
              <a:hlinkClick xmlns:r="http://schemas.openxmlformats.org/officeDocument/2006/relationships" r:id="rId12">
                <a:extLst>
                  <a:ext uri="{A12FA001-AC4F-418D-AE19-62706E023703}">
                    <ahyp:hlinkClr xmlns="" xmlns:ahyp="http://schemas.microsoft.com/office/drawing/2018/hyperlinkcolor" val="tx"/>
                  </a:ext>
                </a:extLst>
              </a:hlinkClick>
            </a:rPr>
            <a:t>Avyukta on Youtube</a:t>
          </a:r>
          <a:endParaRPr lang="en-US" sz="1800" i="1"/>
        </a:p>
      </dgm:t>
    </dgm:pt>
    <dgm:pt modelId="{490481DF-101E-4B65-B9D6-ADD9739DC96A}" type="parTrans" cxnId="{43BF4576-3157-4D87-89E2-B3C1DB7BE7E8}">
      <dgm:prSet/>
      <dgm:spPr/>
      <dgm:t>
        <a:bodyPr/>
        <a:lstStyle/>
        <a:p>
          <a:endParaRPr lang="hi-IN" sz="1800" i="1">
            <a:solidFill>
              <a:schemeClr val="bg1"/>
            </a:solidFill>
          </a:endParaRPr>
        </a:p>
      </dgm:t>
    </dgm:pt>
    <dgm:pt modelId="{DE14CAAD-378A-45E1-936E-1B4F9F85A884}" type="sibTrans" cxnId="{43BF4576-3157-4D87-89E2-B3C1DB7BE7E8}">
      <dgm:prSet/>
      <dgm:spPr/>
      <dgm:t>
        <a:bodyPr/>
        <a:lstStyle/>
        <a:p>
          <a:endParaRPr lang="hi-IN" sz="1800" i="1">
            <a:solidFill>
              <a:schemeClr val="bg1"/>
            </a:solidFill>
          </a:endParaRPr>
        </a:p>
      </dgm:t>
    </dgm:pt>
    <dgm:pt modelId="{3E11589E-6BDA-4ED7-906D-DDB4A9F37571}">
      <dgm:prSet custT="1"/>
      <dgm:spPr/>
      <dgm:t>
        <a:bodyPr/>
        <a:lstStyle/>
        <a:p>
          <a:pPr algn="ctr"/>
          <a:r>
            <a:rPr lang="en-US" sz="1800" i="1">
              <a:hlinkClick xmlns:r="http://schemas.openxmlformats.org/officeDocument/2006/relationships" r:id="rId13">
                <a:extLst>
                  <a:ext uri="{A12FA001-AC4F-418D-AE19-62706E023703}">
                    <ahyp:hlinkClr xmlns="" xmlns:ahyp="http://schemas.microsoft.com/office/drawing/2018/hyperlinkcolor" val="tx"/>
                  </a:ext>
                </a:extLst>
              </a:hlinkClick>
            </a:rPr>
            <a:t>Avyukta on Linkedin</a:t>
          </a:r>
          <a:endParaRPr lang="en-US" sz="1800" i="1"/>
        </a:p>
      </dgm:t>
    </dgm:pt>
    <dgm:pt modelId="{7186B4DF-365E-47FF-8BC7-0A8EF19E51C4}" type="parTrans" cxnId="{41851EC0-940A-4817-A0B2-87A6F4BA4BE7}">
      <dgm:prSet/>
      <dgm:spPr/>
      <dgm:t>
        <a:bodyPr/>
        <a:lstStyle/>
        <a:p>
          <a:endParaRPr lang="hi-IN" sz="1800" i="1">
            <a:solidFill>
              <a:schemeClr val="bg1"/>
            </a:solidFill>
          </a:endParaRPr>
        </a:p>
      </dgm:t>
    </dgm:pt>
    <dgm:pt modelId="{7DC54DFC-F392-4DCC-9FD3-0F12EF7DC9B9}" type="sibTrans" cxnId="{41851EC0-940A-4817-A0B2-87A6F4BA4BE7}">
      <dgm:prSet/>
      <dgm:spPr/>
      <dgm:t>
        <a:bodyPr/>
        <a:lstStyle/>
        <a:p>
          <a:endParaRPr lang="hi-IN" sz="1800" i="1">
            <a:solidFill>
              <a:schemeClr val="bg1"/>
            </a:solidFill>
          </a:endParaRPr>
        </a:p>
      </dgm:t>
    </dgm:pt>
    <dgm:pt modelId="{58DDE694-4686-4A88-8821-083D7F674E8C}" type="pres">
      <dgm:prSet presAssocID="{3BBBC07A-D144-49CE-B333-CDBEC79878C2}" presName="linear" presStyleCnt="0">
        <dgm:presLayoutVars>
          <dgm:animLvl val="lvl"/>
          <dgm:resizeHandles val="exact"/>
        </dgm:presLayoutVars>
      </dgm:prSet>
      <dgm:spPr/>
      <dgm:t>
        <a:bodyPr/>
        <a:lstStyle/>
        <a:p>
          <a:endParaRPr lang="en-GB"/>
        </a:p>
      </dgm:t>
    </dgm:pt>
    <dgm:pt modelId="{81ED5E50-B0D9-45D8-8466-EF6D2E46C3E2}" type="pres">
      <dgm:prSet presAssocID="{BC18F0C7-3C11-4C3E-9DA1-32FFAD87C960}" presName="parentText" presStyleLbl="node1" presStyleIdx="0" presStyleCnt="17" custScaleY="98422">
        <dgm:presLayoutVars>
          <dgm:chMax val="0"/>
          <dgm:bulletEnabled val="1"/>
        </dgm:presLayoutVars>
      </dgm:prSet>
      <dgm:spPr/>
      <dgm:t>
        <a:bodyPr/>
        <a:lstStyle/>
        <a:p>
          <a:endParaRPr lang="en-GB"/>
        </a:p>
      </dgm:t>
    </dgm:pt>
    <dgm:pt modelId="{83D783B1-D64A-47A2-A0E8-9EF9E20CC34E}" type="pres">
      <dgm:prSet presAssocID="{4A4BD781-9BCF-4307-8C10-00857AAB1E0C}" presName="spacer" presStyleCnt="0"/>
      <dgm:spPr/>
    </dgm:pt>
    <dgm:pt modelId="{C4A8F017-CC0A-42D4-BEEA-E9C22C88EABA}" type="pres">
      <dgm:prSet presAssocID="{6733D5E2-8DF5-49A8-B88C-05BEF491E0B6}" presName="parentText" presStyleLbl="node1" presStyleIdx="1" presStyleCnt="17" custScaleY="98422">
        <dgm:presLayoutVars>
          <dgm:chMax val="0"/>
          <dgm:bulletEnabled val="1"/>
        </dgm:presLayoutVars>
      </dgm:prSet>
      <dgm:spPr/>
      <dgm:t>
        <a:bodyPr/>
        <a:lstStyle/>
        <a:p>
          <a:endParaRPr lang="en-GB"/>
        </a:p>
      </dgm:t>
    </dgm:pt>
    <dgm:pt modelId="{FC52060E-4D9C-4701-AFEE-8E196060E2BB}" type="pres">
      <dgm:prSet presAssocID="{311B87CC-A0B0-416F-8355-6694B8D21963}" presName="spacer" presStyleCnt="0"/>
      <dgm:spPr/>
    </dgm:pt>
    <dgm:pt modelId="{D6CD8A2D-5856-4917-9203-83680A048FC0}" type="pres">
      <dgm:prSet presAssocID="{7432197D-E0CA-4AB6-845C-0E3D6379D0FB}" presName="parentText" presStyleLbl="node1" presStyleIdx="2" presStyleCnt="17" custScaleY="98422">
        <dgm:presLayoutVars>
          <dgm:chMax val="0"/>
          <dgm:bulletEnabled val="1"/>
        </dgm:presLayoutVars>
      </dgm:prSet>
      <dgm:spPr/>
      <dgm:t>
        <a:bodyPr/>
        <a:lstStyle/>
        <a:p>
          <a:endParaRPr lang="en-GB"/>
        </a:p>
      </dgm:t>
    </dgm:pt>
    <dgm:pt modelId="{18DB913A-B595-4CA8-BDE2-9D40C7D78753}" type="pres">
      <dgm:prSet presAssocID="{6A9EF682-EDC9-4023-9FF9-8455033B2556}" presName="spacer" presStyleCnt="0"/>
      <dgm:spPr/>
    </dgm:pt>
    <dgm:pt modelId="{4E16EBE3-483B-46C3-92D1-9505BBB129CE}" type="pres">
      <dgm:prSet presAssocID="{C745194B-89B9-4DDA-A1C9-FF044CCC4C3F}" presName="parentText" presStyleLbl="node1" presStyleIdx="3" presStyleCnt="17" custScaleY="98422">
        <dgm:presLayoutVars>
          <dgm:chMax val="0"/>
          <dgm:bulletEnabled val="1"/>
        </dgm:presLayoutVars>
      </dgm:prSet>
      <dgm:spPr/>
      <dgm:t>
        <a:bodyPr/>
        <a:lstStyle/>
        <a:p>
          <a:endParaRPr lang="en-GB"/>
        </a:p>
      </dgm:t>
    </dgm:pt>
    <dgm:pt modelId="{BF9D1236-9881-415E-897E-5F89863C671E}" type="pres">
      <dgm:prSet presAssocID="{58F39F54-CE4C-440D-8698-38899597020C}" presName="spacer" presStyleCnt="0"/>
      <dgm:spPr/>
    </dgm:pt>
    <dgm:pt modelId="{7D44A0FF-7208-4B74-9103-6ED085E39CF1}" type="pres">
      <dgm:prSet presAssocID="{2B62B967-F97E-48A1-B40E-16CEE504923A}" presName="parentText" presStyleLbl="node1" presStyleIdx="4" presStyleCnt="17" custScaleY="98422">
        <dgm:presLayoutVars>
          <dgm:chMax val="0"/>
          <dgm:bulletEnabled val="1"/>
        </dgm:presLayoutVars>
      </dgm:prSet>
      <dgm:spPr/>
      <dgm:t>
        <a:bodyPr/>
        <a:lstStyle/>
        <a:p>
          <a:endParaRPr lang="en-GB"/>
        </a:p>
      </dgm:t>
    </dgm:pt>
    <dgm:pt modelId="{19AB3EC5-65BF-4923-A765-0130CD6E5A34}" type="pres">
      <dgm:prSet presAssocID="{18FF25CA-7D54-4838-BC4F-9B37A134A73B}" presName="spacer" presStyleCnt="0"/>
      <dgm:spPr/>
    </dgm:pt>
    <dgm:pt modelId="{F4755053-EC69-4D47-9FAF-5504F5F047FE}" type="pres">
      <dgm:prSet presAssocID="{BDE93D15-5F9B-4BD2-BF94-E9669255ABC7}" presName="parentText" presStyleLbl="node1" presStyleIdx="5" presStyleCnt="17" custScaleY="98422">
        <dgm:presLayoutVars>
          <dgm:chMax val="0"/>
          <dgm:bulletEnabled val="1"/>
        </dgm:presLayoutVars>
      </dgm:prSet>
      <dgm:spPr/>
      <dgm:t>
        <a:bodyPr/>
        <a:lstStyle/>
        <a:p>
          <a:endParaRPr lang="en-GB"/>
        </a:p>
      </dgm:t>
    </dgm:pt>
    <dgm:pt modelId="{7AC08171-E591-40B3-91FA-652A886C53E7}" type="pres">
      <dgm:prSet presAssocID="{CA62BAD9-0CA9-4207-8A2C-F7D8A9E1EFA9}" presName="spacer" presStyleCnt="0"/>
      <dgm:spPr/>
    </dgm:pt>
    <dgm:pt modelId="{6FBAD21F-201E-4DD6-99F1-6733B5ABC721}" type="pres">
      <dgm:prSet presAssocID="{65E44A2C-FFA2-4A85-8F6B-21360DE5962A}" presName="parentText" presStyleLbl="node1" presStyleIdx="6" presStyleCnt="17" custScaleY="98422">
        <dgm:presLayoutVars>
          <dgm:chMax val="0"/>
          <dgm:bulletEnabled val="1"/>
        </dgm:presLayoutVars>
      </dgm:prSet>
      <dgm:spPr/>
      <dgm:t>
        <a:bodyPr/>
        <a:lstStyle/>
        <a:p>
          <a:endParaRPr lang="en-GB"/>
        </a:p>
      </dgm:t>
    </dgm:pt>
    <dgm:pt modelId="{353BEED7-3A71-44B5-8446-8EF17AD46F35}" type="pres">
      <dgm:prSet presAssocID="{2FBC72BE-2967-423B-AFB3-1B7763079619}" presName="spacer" presStyleCnt="0"/>
      <dgm:spPr/>
    </dgm:pt>
    <dgm:pt modelId="{4EDA4C4A-B915-433E-8149-6AB64888348F}" type="pres">
      <dgm:prSet presAssocID="{601DFACA-7DC5-4308-B501-628A1DD6269D}" presName="parentText" presStyleLbl="node1" presStyleIdx="7" presStyleCnt="17" custScaleY="98422">
        <dgm:presLayoutVars>
          <dgm:chMax val="0"/>
          <dgm:bulletEnabled val="1"/>
        </dgm:presLayoutVars>
      </dgm:prSet>
      <dgm:spPr/>
      <dgm:t>
        <a:bodyPr/>
        <a:lstStyle/>
        <a:p>
          <a:endParaRPr lang="en-GB"/>
        </a:p>
      </dgm:t>
    </dgm:pt>
    <dgm:pt modelId="{FF5D5324-A67E-4EE1-911F-210AE598A8A6}" type="pres">
      <dgm:prSet presAssocID="{A279F746-8D1E-414D-8CAB-EFC95B9170F3}" presName="spacer" presStyleCnt="0"/>
      <dgm:spPr/>
    </dgm:pt>
    <dgm:pt modelId="{5FBFC82F-E6E3-4732-ADC7-CA10D50CED17}" type="pres">
      <dgm:prSet presAssocID="{75873E27-135E-4449-B28C-8EF6818A8672}" presName="parentText" presStyleLbl="node1" presStyleIdx="8" presStyleCnt="17" custScaleY="98422">
        <dgm:presLayoutVars>
          <dgm:chMax val="0"/>
          <dgm:bulletEnabled val="1"/>
        </dgm:presLayoutVars>
      </dgm:prSet>
      <dgm:spPr/>
      <dgm:t>
        <a:bodyPr/>
        <a:lstStyle/>
        <a:p>
          <a:endParaRPr lang="en-GB"/>
        </a:p>
      </dgm:t>
    </dgm:pt>
    <dgm:pt modelId="{89756C63-86BA-4C48-9A4A-D157C0272F47}" type="pres">
      <dgm:prSet presAssocID="{ABC8B5A1-C9B2-4639-BE49-A80F65D0971D}" presName="spacer" presStyleCnt="0"/>
      <dgm:spPr/>
    </dgm:pt>
    <dgm:pt modelId="{59EB50D0-43D6-44B9-8795-1CEF1118B460}" type="pres">
      <dgm:prSet presAssocID="{FB820192-5F3F-4F39-87F3-FD8F28BADA5A}" presName="parentText" presStyleLbl="node1" presStyleIdx="9" presStyleCnt="17" custScaleY="98422">
        <dgm:presLayoutVars>
          <dgm:chMax val="0"/>
          <dgm:bulletEnabled val="1"/>
        </dgm:presLayoutVars>
      </dgm:prSet>
      <dgm:spPr/>
      <dgm:t>
        <a:bodyPr/>
        <a:lstStyle/>
        <a:p>
          <a:endParaRPr lang="en-GB"/>
        </a:p>
      </dgm:t>
    </dgm:pt>
    <dgm:pt modelId="{53119823-14CC-46F7-9206-996BAF5043F5}" type="pres">
      <dgm:prSet presAssocID="{53AA1D79-F6A4-4FC9-83E2-BB7BD833ED38}" presName="spacer" presStyleCnt="0"/>
      <dgm:spPr/>
    </dgm:pt>
    <dgm:pt modelId="{56964C44-F6EF-4597-BBFF-98C3DDD04C87}" type="pres">
      <dgm:prSet presAssocID="{631C6668-760C-44D9-81F8-C8DE09C9C23B}" presName="parentText" presStyleLbl="node1" presStyleIdx="10" presStyleCnt="17" custScaleY="98422">
        <dgm:presLayoutVars>
          <dgm:chMax val="0"/>
          <dgm:bulletEnabled val="1"/>
        </dgm:presLayoutVars>
      </dgm:prSet>
      <dgm:spPr/>
      <dgm:t>
        <a:bodyPr/>
        <a:lstStyle/>
        <a:p>
          <a:endParaRPr lang="en-GB"/>
        </a:p>
      </dgm:t>
    </dgm:pt>
    <dgm:pt modelId="{741F5E43-19F7-4431-9287-DDCB7ADDFCD7}" type="pres">
      <dgm:prSet presAssocID="{3D61D4DD-F620-4A68-95F0-6428E3210290}" presName="spacer" presStyleCnt="0"/>
      <dgm:spPr/>
    </dgm:pt>
    <dgm:pt modelId="{F49CFA5D-2874-462D-9FA5-3363E70CFF9A}" type="pres">
      <dgm:prSet presAssocID="{F43BC744-5252-48EE-BF92-8C08E3EA3AC7}" presName="parentText" presStyleLbl="node1" presStyleIdx="11" presStyleCnt="17" custScaleY="98422">
        <dgm:presLayoutVars>
          <dgm:chMax val="0"/>
          <dgm:bulletEnabled val="1"/>
        </dgm:presLayoutVars>
      </dgm:prSet>
      <dgm:spPr/>
      <dgm:t>
        <a:bodyPr/>
        <a:lstStyle/>
        <a:p>
          <a:endParaRPr lang="en-GB"/>
        </a:p>
      </dgm:t>
    </dgm:pt>
    <dgm:pt modelId="{E0614CC0-8C65-46C1-A154-E8E323360A0B}" type="pres">
      <dgm:prSet presAssocID="{AD0A7406-BE34-4736-9DD9-DF045CCF21C3}" presName="spacer" presStyleCnt="0"/>
      <dgm:spPr/>
    </dgm:pt>
    <dgm:pt modelId="{F375D0BA-E422-4926-9E3B-91D23FD8E886}" type="pres">
      <dgm:prSet presAssocID="{A57A8283-FE39-4E0A-B894-3D62D108D36B}" presName="parentText" presStyleLbl="node1" presStyleIdx="12" presStyleCnt="17" custScaleY="98422">
        <dgm:presLayoutVars>
          <dgm:chMax val="0"/>
          <dgm:bulletEnabled val="1"/>
        </dgm:presLayoutVars>
      </dgm:prSet>
      <dgm:spPr/>
      <dgm:t>
        <a:bodyPr/>
        <a:lstStyle/>
        <a:p>
          <a:endParaRPr lang="en-GB"/>
        </a:p>
      </dgm:t>
    </dgm:pt>
    <dgm:pt modelId="{4737A618-5D4A-4385-BDAC-8C177DB10D7F}" type="pres">
      <dgm:prSet presAssocID="{C8419EF5-35BF-44FC-97F3-83A2E81D4D7F}" presName="spacer" presStyleCnt="0"/>
      <dgm:spPr/>
    </dgm:pt>
    <dgm:pt modelId="{F9BF217A-1F4C-40B3-918F-DEBFFA96CC6F}" type="pres">
      <dgm:prSet presAssocID="{AA608027-5B1B-4B7E-8C00-BCCC7DDB40AC}" presName="parentText" presStyleLbl="node1" presStyleIdx="13" presStyleCnt="17" custScaleY="98422">
        <dgm:presLayoutVars>
          <dgm:chMax val="0"/>
          <dgm:bulletEnabled val="1"/>
        </dgm:presLayoutVars>
      </dgm:prSet>
      <dgm:spPr/>
      <dgm:t>
        <a:bodyPr/>
        <a:lstStyle/>
        <a:p>
          <a:endParaRPr lang="en-GB"/>
        </a:p>
      </dgm:t>
    </dgm:pt>
    <dgm:pt modelId="{E68EED7B-8B60-4711-82C7-4A5FC76CBC46}" type="pres">
      <dgm:prSet presAssocID="{95634442-9526-44D2-9B71-C8A9F1E7EDD0}" presName="spacer" presStyleCnt="0"/>
      <dgm:spPr/>
    </dgm:pt>
    <dgm:pt modelId="{E42397C1-535A-4E4D-992F-4A89505DD2CF}" type="pres">
      <dgm:prSet presAssocID="{0B58E708-7E3A-455F-9C0A-0916864973BF}" presName="parentText" presStyleLbl="node1" presStyleIdx="14" presStyleCnt="17" custScaleY="98422">
        <dgm:presLayoutVars>
          <dgm:chMax val="0"/>
          <dgm:bulletEnabled val="1"/>
        </dgm:presLayoutVars>
      </dgm:prSet>
      <dgm:spPr/>
      <dgm:t>
        <a:bodyPr/>
        <a:lstStyle/>
        <a:p>
          <a:endParaRPr lang="en-GB"/>
        </a:p>
      </dgm:t>
    </dgm:pt>
    <dgm:pt modelId="{AF2CF063-9EB6-44B6-B1AE-36EB84B5016D}" type="pres">
      <dgm:prSet presAssocID="{1F833E25-98EE-43A2-8F51-98D1D920ED6B}" presName="spacer" presStyleCnt="0"/>
      <dgm:spPr/>
    </dgm:pt>
    <dgm:pt modelId="{C400143E-AA56-45D2-A027-AAFEA8024E17}" type="pres">
      <dgm:prSet presAssocID="{862E464F-E674-4858-8C30-84C5EB6A8985}" presName="parentText" presStyleLbl="node1" presStyleIdx="15" presStyleCnt="17" custScaleY="98422">
        <dgm:presLayoutVars>
          <dgm:chMax val="0"/>
          <dgm:bulletEnabled val="1"/>
        </dgm:presLayoutVars>
      </dgm:prSet>
      <dgm:spPr/>
      <dgm:t>
        <a:bodyPr/>
        <a:lstStyle/>
        <a:p>
          <a:endParaRPr lang="en-GB"/>
        </a:p>
      </dgm:t>
    </dgm:pt>
    <dgm:pt modelId="{51DC1452-A0C9-4293-81FF-4B5A025C1EAC}" type="pres">
      <dgm:prSet presAssocID="{DE14CAAD-378A-45E1-936E-1B4F9F85A884}" presName="spacer" presStyleCnt="0"/>
      <dgm:spPr/>
    </dgm:pt>
    <dgm:pt modelId="{6EDB52A9-21A4-41A7-A075-BCDE6334364B}" type="pres">
      <dgm:prSet presAssocID="{3E11589E-6BDA-4ED7-906D-DDB4A9F37571}" presName="parentText" presStyleLbl="node1" presStyleIdx="16" presStyleCnt="17" custScaleY="98422">
        <dgm:presLayoutVars>
          <dgm:chMax val="0"/>
          <dgm:bulletEnabled val="1"/>
        </dgm:presLayoutVars>
      </dgm:prSet>
      <dgm:spPr/>
      <dgm:t>
        <a:bodyPr/>
        <a:lstStyle/>
        <a:p>
          <a:endParaRPr lang="en-GB"/>
        </a:p>
      </dgm:t>
    </dgm:pt>
  </dgm:ptLst>
  <dgm:cxnLst>
    <dgm:cxn modelId="{9184C48D-A65A-4C13-8AEC-D8645693643D}" type="presOf" srcId="{AA608027-5B1B-4B7E-8C00-BCCC7DDB40AC}" destId="{F9BF217A-1F4C-40B3-918F-DEBFFA96CC6F}" srcOrd="0" destOrd="0" presId="urn:microsoft.com/office/officeart/2005/8/layout/vList2"/>
    <dgm:cxn modelId="{69773015-5504-4B31-A92E-0EAD03A44BFB}" type="presOf" srcId="{3BBBC07A-D144-49CE-B333-CDBEC79878C2}" destId="{58DDE694-4686-4A88-8821-083D7F674E8C}" srcOrd="0" destOrd="0" presId="urn:microsoft.com/office/officeart/2005/8/layout/vList2"/>
    <dgm:cxn modelId="{D8B5991C-9739-41AD-8E88-14D466B925E6}" srcId="{3BBBC07A-D144-49CE-B333-CDBEC79878C2}" destId="{AA608027-5B1B-4B7E-8C00-BCCC7DDB40AC}" srcOrd="13" destOrd="0" parTransId="{1824A70A-C110-4CF9-B36B-F14ED8439DC4}" sibTransId="{95634442-9526-44D2-9B71-C8A9F1E7EDD0}"/>
    <dgm:cxn modelId="{E7048064-B084-4A06-91F8-D5C0A50D1911}" type="presOf" srcId="{6733D5E2-8DF5-49A8-B88C-05BEF491E0B6}" destId="{C4A8F017-CC0A-42D4-BEEA-E9C22C88EABA}" srcOrd="0" destOrd="0" presId="urn:microsoft.com/office/officeart/2005/8/layout/vList2"/>
    <dgm:cxn modelId="{D2037313-2BD2-4B86-8A32-C8F5F19AF667}" srcId="{3BBBC07A-D144-49CE-B333-CDBEC79878C2}" destId="{BC18F0C7-3C11-4C3E-9DA1-32FFAD87C960}" srcOrd="0" destOrd="0" parTransId="{6823151F-6722-4B2E-BB35-D8023286F90F}" sibTransId="{4A4BD781-9BCF-4307-8C10-00857AAB1E0C}"/>
    <dgm:cxn modelId="{8753C8BF-3304-423A-A17D-17078302D4A7}" type="presOf" srcId="{0B58E708-7E3A-455F-9C0A-0916864973BF}" destId="{E42397C1-535A-4E4D-992F-4A89505DD2CF}" srcOrd="0" destOrd="0" presId="urn:microsoft.com/office/officeart/2005/8/layout/vList2"/>
    <dgm:cxn modelId="{382F76D2-EE78-4AC2-BF91-9436D1964005}" type="presOf" srcId="{75873E27-135E-4449-B28C-8EF6818A8672}" destId="{5FBFC82F-E6E3-4732-ADC7-CA10D50CED17}" srcOrd="0" destOrd="0" presId="urn:microsoft.com/office/officeart/2005/8/layout/vList2"/>
    <dgm:cxn modelId="{372854E7-6268-4C01-8A2D-0B39AD6041A9}" srcId="{3BBBC07A-D144-49CE-B333-CDBEC79878C2}" destId="{0B58E708-7E3A-455F-9C0A-0916864973BF}" srcOrd="14" destOrd="0" parTransId="{6840914F-0ED9-44F1-B5D5-6C99BCB12A2E}" sibTransId="{1F833E25-98EE-43A2-8F51-98D1D920ED6B}"/>
    <dgm:cxn modelId="{65CAFA95-75F3-419D-82AB-87F6C57DF888}" srcId="{3BBBC07A-D144-49CE-B333-CDBEC79878C2}" destId="{6733D5E2-8DF5-49A8-B88C-05BEF491E0B6}" srcOrd="1" destOrd="0" parTransId="{189BE53B-7E70-4F6F-8E6C-74A2DEF65419}" sibTransId="{311B87CC-A0B0-416F-8355-6694B8D21963}"/>
    <dgm:cxn modelId="{4E532CA8-B46D-4EBF-87FB-E9B510271C9A}" srcId="{3BBBC07A-D144-49CE-B333-CDBEC79878C2}" destId="{75873E27-135E-4449-B28C-8EF6818A8672}" srcOrd="8" destOrd="0" parTransId="{1B623224-6E78-41AB-A3A9-A039254CCF61}" sibTransId="{ABC8B5A1-C9B2-4639-BE49-A80F65D0971D}"/>
    <dgm:cxn modelId="{69AC1303-F4ED-4866-B638-D70A78CCE78D}" srcId="{3BBBC07A-D144-49CE-B333-CDBEC79878C2}" destId="{F43BC744-5252-48EE-BF92-8C08E3EA3AC7}" srcOrd="11" destOrd="0" parTransId="{B8B74D8A-5824-4303-B8F6-EDBAA5161102}" sibTransId="{AD0A7406-BE34-4736-9DD9-DF045CCF21C3}"/>
    <dgm:cxn modelId="{F21C53A7-6581-41CD-A6D2-7891F5B788BB}" type="presOf" srcId="{FB820192-5F3F-4F39-87F3-FD8F28BADA5A}" destId="{59EB50D0-43D6-44B9-8795-1CEF1118B460}" srcOrd="0" destOrd="0" presId="urn:microsoft.com/office/officeart/2005/8/layout/vList2"/>
    <dgm:cxn modelId="{9927E74F-45B0-4C40-8D69-298ED92A55E8}" type="presOf" srcId="{65E44A2C-FFA2-4A85-8F6B-21360DE5962A}" destId="{6FBAD21F-201E-4DD6-99F1-6733B5ABC721}" srcOrd="0" destOrd="0" presId="urn:microsoft.com/office/officeart/2005/8/layout/vList2"/>
    <dgm:cxn modelId="{DC4B0DF3-8B78-4E11-8E7E-AA8F80D70421}" type="presOf" srcId="{2B62B967-F97E-48A1-B40E-16CEE504923A}" destId="{7D44A0FF-7208-4B74-9103-6ED085E39CF1}" srcOrd="0" destOrd="0" presId="urn:microsoft.com/office/officeart/2005/8/layout/vList2"/>
    <dgm:cxn modelId="{2B941B7F-DCEF-4AB3-99AF-EA7F34574E25}" srcId="{3BBBC07A-D144-49CE-B333-CDBEC79878C2}" destId="{65E44A2C-FFA2-4A85-8F6B-21360DE5962A}" srcOrd="6" destOrd="0" parTransId="{840362FD-DEEE-4894-AADA-7D2BD12A99B1}" sibTransId="{2FBC72BE-2967-423B-AFB3-1B7763079619}"/>
    <dgm:cxn modelId="{944C6C1C-8897-44E0-8F81-524397DEC91C}" srcId="{3BBBC07A-D144-49CE-B333-CDBEC79878C2}" destId="{A57A8283-FE39-4E0A-B894-3D62D108D36B}" srcOrd="12" destOrd="0" parTransId="{B7D3FAAE-66A0-4061-BE99-ADF60941044A}" sibTransId="{C8419EF5-35BF-44FC-97F3-83A2E81D4D7F}"/>
    <dgm:cxn modelId="{AECFF1BF-1A7F-423F-893D-D7637106E6D8}" srcId="{3BBBC07A-D144-49CE-B333-CDBEC79878C2}" destId="{C745194B-89B9-4DDA-A1C9-FF044CCC4C3F}" srcOrd="3" destOrd="0" parTransId="{55458862-F97D-403E-B434-BACA76EE62FD}" sibTransId="{58F39F54-CE4C-440D-8698-38899597020C}"/>
    <dgm:cxn modelId="{43BF4576-3157-4D87-89E2-B3C1DB7BE7E8}" srcId="{3BBBC07A-D144-49CE-B333-CDBEC79878C2}" destId="{862E464F-E674-4858-8C30-84C5EB6A8985}" srcOrd="15" destOrd="0" parTransId="{490481DF-101E-4B65-B9D6-ADD9739DC96A}" sibTransId="{DE14CAAD-378A-45E1-936E-1B4F9F85A884}"/>
    <dgm:cxn modelId="{C0C7E434-8341-4D02-8A51-D19371C56E78}" type="presOf" srcId="{3E11589E-6BDA-4ED7-906D-DDB4A9F37571}" destId="{6EDB52A9-21A4-41A7-A075-BCDE6334364B}" srcOrd="0" destOrd="0" presId="urn:microsoft.com/office/officeart/2005/8/layout/vList2"/>
    <dgm:cxn modelId="{1FED3CEA-D318-4D5B-A765-BF8A02B101C0}" srcId="{3BBBC07A-D144-49CE-B333-CDBEC79878C2}" destId="{601DFACA-7DC5-4308-B501-628A1DD6269D}" srcOrd="7" destOrd="0" parTransId="{786E1D66-605D-4817-9C75-619D3A2E5F1E}" sibTransId="{A279F746-8D1E-414D-8CAB-EFC95B9170F3}"/>
    <dgm:cxn modelId="{163062C4-571B-4AC1-B43C-F6D8F1001D55}" type="presOf" srcId="{7432197D-E0CA-4AB6-845C-0E3D6379D0FB}" destId="{D6CD8A2D-5856-4917-9203-83680A048FC0}" srcOrd="0" destOrd="0" presId="urn:microsoft.com/office/officeart/2005/8/layout/vList2"/>
    <dgm:cxn modelId="{E7FA8E9C-F57C-4335-9A74-017168042B8B}" type="presOf" srcId="{C745194B-89B9-4DDA-A1C9-FF044CCC4C3F}" destId="{4E16EBE3-483B-46C3-92D1-9505BBB129CE}" srcOrd="0" destOrd="0" presId="urn:microsoft.com/office/officeart/2005/8/layout/vList2"/>
    <dgm:cxn modelId="{A6BEBDCD-126D-41E5-96D0-D2B22A9E8B2E}" srcId="{3BBBC07A-D144-49CE-B333-CDBEC79878C2}" destId="{631C6668-760C-44D9-81F8-C8DE09C9C23B}" srcOrd="10" destOrd="0" parTransId="{3B1BE28D-589D-4A86-A4CD-EB4AB8F84B1D}" sibTransId="{3D61D4DD-F620-4A68-95F0-6428E3210290}"/>
    <dgm:cxn modelId="{E5A2581D-DDD2-469C-8EAA-8D15A6172B59}" type="presOf" srcId="{862E464F-E674-4858-8C30-84C5EB6A8985}" destId="{C400143E-AA56-45D2-A027-AAFEA8024E17}" srcOrd="0" destOrd="0" presId="urn:microsoft.com/office/officeart/2005/8/layout/vList2"/>
    <dgm:cxn modelId="{CC6F077B-4FC7-4BC2-B5F3-2E2AC4CBC7CA}" srcId="{3BBBC07A-D144-49CE-B333-CDBEC79878C2}" destId="{FB820192-5F3F-4F39-87F3-FD8F28BADA5A}" srcOrd="9" destOrd="0" parTransId="{E1044F3E-0D4B-42D9-8D7F-CF87F8619008}" sibTransId="{53AA1D79-F6A4-4FC9-83E2-BB7BD833ED38}"/>
    <dgm:cxn modelId="{ED5AB74E-B1C2-4F50-AE4A-58EB7387F318}" type="presOf" srcId="{BDE93D15-5F9B-4BD2-BF94-E9669255ABC7}" destId="{F4755053-EC69-4D47-9FAF-5504F5F047FE}" srcOrd="0" destOrd="0" presId="urn:microsoft.com/office/officeart/2005/8/layout/vList2"/>
    <dgm:cxn modelId="{8B7FEADA-3B3F-46B7-A150-5F147F72EBBA}" type="presOf" srcId="{F43BC744-5252-48EE-BF92-8C08E3EA3AC7}" destId="{F49CFA5D-2874-462D-9FA5-3363E70CFF9A}" srcOrd="0" destOrd="0" presId="urn:microsoft.com/office/officeart/2005/8/layout/vList2"/>
    <dgm:cxn modelId="{B12EE555-8182-4043-9804-E1F285EF0B3D}" type="presOf" srcId="{BC18F0C7-3C11-4C3E-9DA1-32FFAD87C960}" destId="{81ED5E50-B0D9-45D8-8466-EF6D2E46C3E2}" srcOrd="0" destOrd="0" presId="urn:microsoft.com/office/officeart/2005/8/layout/vList2"/>
    <dgm:cxn modelId="{BFB066B7-D85B-4429-847A-90EE40F0E6BD}" srcId="{3BBBC07A-D144-49CE-B333-CDBEC79878C2}" destId="{2B62B967-F97E-48A1-B40E-16CEE504923A}" srcOrd="4" destOrd="0" parTransId="{A006957F-B637-460E-8AAF-AF7D7D26FE54}" sibTransId="{18FF25CA-7D54-4838-BC4F-9B37A134A73B}"/>
    <dgm:cxn modelId="{E0B5EC78-8C53-4846-9E58-B15CBDCDD667}" type="presOf" srcId="{631C6668-760C-44D9-81F8-C8DE09C9C23B}" destId="{56964C44-F6EF-4597-BBFF-98C3DDD04C87}" srcOrd="0" destOrd="0" presId="urn:microsoft.com/office/officeart/2005/8/layout/vList2"/>
    <dgm:cxn modelId="{4F65CE96-A213-4335-AC63-9B358179D43B}" srcId="{3BBBC07A-D144-49CE-B333-CDBEC79878C2}" destId="{BDE93D15-5F9B-4BD2-BF94-E9669255ABC7}" srcOrd="5" destOrd="0" parTransId="{A70016E4-6D4C-4791-AF3E-A407B96CDAED}" sibTransId="{CA62BAD9-0CA9-4207-8A2C-F7D8A9E1EFA9}"/>
    <dgm:cxn modelId="{8B781D71-597F-4755-BC10-B1DD8F9AF2D9}" type="presOf" srcId="{601DFACA-7DC5-4308-B501-628A1DD6269D}" destId="{4EDA4C4A-B915-433E-8149-6AB64888348F}" srcOrd="0" destOrd="0" presId="urn:microsoft.com/office/officeart/2005/8/layout/vList2"/>
    <dgm:cxn modelId="{41851EC0-940A-4817-A0B2-87A6F4BA4BE7}" srcId="{3BBBC07A-D144-49CE-B333-CDBEC79878C2}" destId="{3E11589E-6BDA-4ED7-906D-DDB4A9F37571}" srcOrd="16" destOrd="0" parTransId="{7186B4DF-365E-47FF-8BC7-0A8EF19E51C4}" sibTransId="{7DC54DFC-F392-4DCC-9FD3-0F12EF7DC9B9}"/>
    <dgm:cxn modelId="{CFAC2CD2-C161-49C3-806C-03FFEB2199EF}" type="presOf" srcId="{A57A8283-FE39-4E0A-B894-3D62D108D36B}" destId="{F375D0BA-E422-4926-9E3B-91D23FD8E886}" srcOrd="0" destOrd="0" presId="urn:microsoft.com/office/officeart/2005/8/layout/vList2"/>
    <dgm:cxn modelId="{88BE4E09-7117-4908-B979-0532D49B38DF}" srcId="{3BBBC07A-D144-49CE-B333-CDBEC79878C2}" destId="{7432197D-E0CA-4AB6-845C-0E3D6379D0FB}" srcOrd="2" destOrd="0" parTransId="{331A6C81-6111-464F-93C6-77F35DEE3703}" sibTransId="{6A9EF682-EDC9-4023-9FF9-8455033B2556}"/>
    <dgm:cxn modelId="{8FDBA509-04B2-4355-9DDA-1F0DCB518876}" type="presParOf" srcId="{58DDE694-4686-4A88-8821-083D7F674E8C}" destId="{81ED5E50-B0D9-45D8-8466-EF6D2E46C3E2}" srcOrd="0" destOrd="0" presId="urn:microsoft.com/office/officeart/2005/8/layout/vList2"/>
    <dgm:cxn modelId="{4729D42E-64CD-468B-A723-AB841C17DB8D}" type="presParOf" srcId="{58DDE694-4686-4A88-8821-083D7F674E8C}" destId="{83D783B1-D64A-47A2-A0E8-9EF9E20CC34E}" srcOrd="1" destOrd="0" presId="urn:microsoft.com/office/officeart/2005/8/layout/vList2"/>
    <dgm:cxn modelId="{F0E53316-7AD8-43AE-B6B3-2F41E391BB66}" type="presParOf" srcId="{58DDE694-4686-4A88-8821-083D7F674E8C}" destId="{C4A8F017-CC0A-42D4-BEEA-E9C22C88EABA}" srcOrd="2" destOrd="0" presId="urn:microsoft.com/office/officeart/2005/8/layout/vList2"/>
    <dgm:cxn modelId="{DE55364E-340B-41A5-B077-1E544F48F092}" type="presParOf" srcId="{58DDE694-4686-4A88-8821-083D7F674E8C}" destId="{FC52060E-4D9C-4701-AFEE-8E196060E2BB}" srcOrd="3" destOrd="0" presId="urn:microsoft.com/office/officeart/2005/8/layout/vList2"/>
    <dgm:cxn modelId="{1F2E6750-036D-4D1A-B60A-BE1D4DAF4879}" type="presParOf" srcId="{58DDE694-4686-4A88-8821-083D7F674E8C}" destId="{D6CD8A2D-5856-4917-9203-83680A048FC0}" srcOrd="4" destOrd="0" presId="urn:microsoft.com/office/officeart/2005/8/layout/vList2"/>
    <dgm:cxn modelId="{15F597CB-3F87-43B3-990E-073C72093847}" type="presParOf" srcId="{58DDE694-4686-4A88-8821-083D7F674E8C}" destId="{18DB913A-B595-4CA8-BDE2-9D40C7D78753}" srcOrd="5" destOrd="0" presId="urn:microsoft.com/office/officeart/2005/8/layout/vList2"/>
    <dgm:cxn modelId="{06389951-9627-4084-84E0-4FA336B593EB}" type="presParOf" srcId="{58DDE694-4686-4A88-8821-083D7F674E8C}" destId="{4E16EBE3-483B-46C3-92D1-9505BBB129CE}" srcOrd="6" destOrd="0" presId="urn:microsoft.com/office/officeart/2005/8/layout/vList2"/>
    <dgm:cxn modelId="{2AFB6E0B-74DB-49FF-AB96-BA82D596A211}" type="presParOf" srcId="{58DDE694-4686-4A88-8821-083D7F674E8C}" destId="{BF9D1236-9881-415E-897E-5F89863C671E}" srcOrd="7" destOrd="0" presId="urn:microsoft.com/office/officeart/2005/8/layout/vList2"/>
    <dgm:cxn modelId="{E4C8B44C-D185-4BF5-BBEA-2502CB6772CC}" type="presParOf" srcId="{58DDE694-4686-4A88-8821-083D7F674E8C}" destId="{7D44A0FF-7208-4B74-9103-6ED085E39CF1}" srcOrd="8" destOrd="0" presId="urn:microsoft.com/office/officeart/2005/8/layout/vList2"/>
    <dgm:cxn modelId="{319AA165-EC8F-4AA6-95FD-220D6143F69A}" type="presParOf" srcId="{58DDE694-4686-4A88-8821-083D7F674E8C}" destId="{19AB3EC5-65BF-4923-A765-0130CD6E5A34}" srcOrd="9" destOrd="0" presId="urn:microsoft.com/office/officeart/2005/8/layout/vList2"/>
    <dgm:cxn modelId="{927134E8-65D9-411A-9486-8E4EB03C87AB}" type="presParOf" srcId="{58DDE694-4686-4A88-8821-083D7F674E8C}" destId="{F4755053-EC69-4D47-9FAF-5504F5F047FE}" srcOrd="10" destOrd="0" presId="urn:microsoft.com/office/officeart/2005/8/layout/vList2"/>
    <dgm:cxn modelId="{9D408F2C-4306-4391-9CAB-404593E7EA38}" type="presParOf" srcId="{58DDE694-4686-4A88-8821-083D7F674E8C}" destId="{7AC08171-E591-40B3-91FA-652A886C53E7}" srcOrd="11" destOrd="0" presId="urn:microsoft.com/office/officeart/2005/8/layout/vList2"/>
    <dgm:cxn modelId="{3F0ACB51-D25C-4B8D-AC0E-CDF39DDD5F8C}" type="presParOf" srcId="{58DDE694-4686-4A88-8821-083D7F674E8C}" destId="{6FBAD21F-201E-4DD6-99F1-6733B5ABC721}" srcOrd="12" destOrd="0" presId="urn:microsoft.com/office/officeart/2005/8/layout/vList2"/>
    <dgm:cxn modelId="{6FB43DE9-0F2D-4778-87AB-8EF1A7658549}" type="presParOf" srcId="{58DDE694-4686-4A88-8821-083D7F674E8C}" destId="{353BEED7-3A71-44B5-8446-8EF17AD46F35}" srcOrd="13" destOrd="0" presId="urn:microsoft.com/office/officeart/2005/8/layout/vList2"/>
    <dgm:cxn modelId="{99996D5A-6029-4FDE-91D7-CD8B9EF2F403}" type="presParOf" srcId="{58DDE694-4686-4A88-8821-083D7F674E8C}" destId="{4EDA4C4A-B915-433E-8149-6AB64888348F}" srcOrd="14" destOrd="0" presId="urn:microsoft.com/office/officeart/2005/8/layout/vList2"/>
    <dgm:cxn modelId="{A9AE4DB5-4775-4375-AA00-21F81420D866}" type="presParOf" srcId="{58DDE694-4686-4A88-8821-083D7F674E8C}" destId="{FF5D5324-A67E-4EE1-911F-210AE598A8A6}" srcOrd="15" destOrd="0" presId="urn:microsoft.com/office/officeart/2005/8/layout/vList2"/>
    <dgm:cxn modelId="{C81D9A69-EE2C-4915-8931-44D331E1BE6C}" type="presParOf" srcId="{58DDE694-4686-4A88-8821-083D7F674E8C}" destId="{5FBFC82F-E6E3-4732-ADC7-CA10D50CED17}" srcOrd="16" destOrd="0" presId="urn:microsoft.com/office/officeart/2005/8/layout/vList2"/>
    <dgm:cxn modelId="{919D3183-95ED-4F03-8C1B-68CEC9EDA181}" type="presParOf" srcId="{58DDE694-4686-4A88-8821-083D7F674E8C}" destId="{89756C63-86BA-4C48-9A4A-D157C0272F47}" srcOrd="17" destOrd="0" presId="urn:microsoft.com/office/officeart/2005/8/layout/vList2"/>
    <dgm:cxn modelId="{1D54B258-D262-4A12-A35F-4D3C69CAC8EC}" type="presParOf" srcId="{58DDE694-4686-4A88-8821-083D7F674E8C}" destId="{59EB50D0-43D6-44B9-8795-1CEF1118B460}" srcOrd="18" destOrd="0" presId="urn:microsoft.com/office/officeart/2005/8/layout/vList2"/>
    <dgm:cxn modelId="{75F01FF0-FF5B-434A-A769-555B0F92128E}" type="presParOf" srcId="{58DDE694-4686-4A88-8821-083D7F674E8C}" destId="{53119823-14CC-46F7-9206-996BAF5043F5}" srcOrd="19" destOrd="0" presId="urn:microsoft.com/office/officeart/2005/8/layout/vList2"/>
    <dgm:cxn modelId="{3DB7934C-DA74-4CE1-A278-4DA415AA3D10}" type="presParOf" srcId="{58DDE694-4686-4A88-8821-083D7F674E8C}" destId="{56964C44-F6EF-4597-BBFF-98C3DDD04C87}" srcOrd="20" destOrd="0" presId="urn:microsoft.com/office/officeart/2005/8/layout/vList2"/>
    <dgm:cxn modelId="{EE4ED650-71F0-43A0-A728-8D4C0AB3AD8D}" type="presParOf" srcId="{58DDE694-4686-4A88-8821-083D7F674E8C}" destId="{741F5E43-19F7-4431-9287-DDCB7ADDFCD7}" srcOrd="21" destOrd="0" presId="urn:microsoft.com/office/officeart/2005/8/layout/vList2"/>
    <dgm:cxn modelId="{33F8F9E2-DE4D-46AC-BBEC-23BC268DE091}" type="presParOf" srcId="{58DDE694-4686-4A88-8821-083D7F674E8C}" destId="{F49CFA5D-2874-462D-9FA5-3363E70CFF9A}" srcOrd="22" destOrd="0" presId="urn:microsoft.com/office/officeart/2005/8/layout/vList2"/>
    <dgm:cxn modelId="{D9BEC12A-A61B-4CCE-AF92-EF4165D3A5ED}" type="presParOf" srcId="{58DDE694-4686-4A88-8821-083D7F674E8C}" destId="{E0614CC0-8C65-46C1-A154-E8E323360A0B}" srcOrd="23" destOrd="0" presId="urn:microsoft.com/office/officeart/2005/8/layout/vList2"/>
    <dgm:cxn modelId="{AB0CDCCD-4EFF-40F3-B98B-55F2F8D10E89}" type="presParOf" srcId="{58DDE694-4686-4A88-8821-083D7F674E8C}" destId="{F375D0BA-E422-4926-9E3B-91D23FD8E886}" srcOrd="24" destOrd="0" presId="urn:microsoft.com/office/officeart/2005/8/layout/vList2"/>
    <dgm:cxn modelId="{E0A04B31-F94D-40BA-90C8-C9738ABEE0E6}" type="presParOf" srcId="{58DDE694-4686-4A88-8821-083D7F674E8C}" destId="{4737A618-5D4A-4385-BDAC-8C177DB10D7F}" srcOrd="25" destOrd="0" presId="urn:microsoft.com/office/officeart/2005/8/layout/vList2"/>
    <dgm:cxn modelId="{8DEED1B0-3F05-4789-92DA-2279B27B194C}" type="presParOf" srcId="{58DDE694-4686-4A88-8821-083D7F674E8C}" destId="{F9BF217A-1F4C-40B3-918F-DEBFFA96CC6F}" srcOrd="26" destOrd="0" presId="urn:microsoft.com/office/officeart/2005/8/layout/vList2"/>
    <dgm:cxn modelId="{B54603EE-68E0-47B6-A6C9-E75EE169B795}" type="presParOf" srcId="{58DDE694-4686-4A88-8821-083D7F674E8C}" destId="{E68EED7B-8B60-4711-82C7-4A5FC76CBC46}" srcOrd="27" destOrd="0" presId="urn:microsoft.com/office/officeart/2005/8/layout/vList2"/>
    <dgm:cxn modelId="{E9A1CA8C-A9FC-4EED-9643-8C83E7E36D22}" type="presParOf" srcId="{58DDE694-4686-4A88-8821-083D7F674E8C}" destId="{E42397C1-535A-4E4D-992F-4A89505DD2CF}" srcOrd="28" destOrd="0" presId="urn:microsoft.com/office/officeart/2005/8/layout/vList2"/>
    <dgm:cxn modelId="{052A8F5D-B43A-43E0-A26E-0AD2142C0E5D}" type="presParOf" srcId="{58DDE694-4686-4A88-8821-083D7F674E8C}" destId="{AF2CF063-9EB6-44B6-B1AE-36EB84B5016D}" srcOrd="29" destOrd="0" presId="urn:microsoft.com/office/officeart/2005/8/layout/vList2"/>
    <dgm:cxn modelId="{C2D9B8A5-449A-4B58-819D-EBE09DCB9BB6}" type="presParOf" srcId="{58DDE694-4686-4A88-8821-083D7F674E8C}" destId="{C400143E-AA56-45D2-A027-AAFEA8024E17}" srcOrd="30" destOrd="0" presId="urn:microsoft.com/office/officeart/2005/8/layout/vList2"/>
    <dgm:cxn modelId="{30B8D184-3F38-4671-BE20-4CB0B17C491E}" type="presParOf" srcId="{58DDE694-4686-4A88-8821-083D7F674E8C}" destId="{51DC1452-A0C9-4293-81FF-4B5A025C1EAC}" srcOrd="31" destOrd="0" presId="urn:microsoft.com/office/officeart/2005/8/layout/vList2"/>
    <dgm:cxn modelId="{97C35B04-9AA7-44D0-8A78-DE7DF1DEF8C0}" type="presParOf" srcId="{58DDE694-4686-4A88-8821-083D7F674E8C}" destId="{6EDB52A9-21A4-41A7-A075-BCDE6334364B}" srcOrd="3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B9B45-2A1F-4BB6-AA19-2A13D191680A}">
      <dsp:nvSpPr>
        <dsp:cNvPr id="0" name=""/>
        <dsp:cNvSpPr/>
      </dsp:nvSpPr>
      <dsp:spPr>
        <a:xfrm>
          <a:off x="1088643" y="413771"/>
          <a:ext cx="4191596" cy="3946830"/>
        </a:xfrm>
        <a:prstGeom prst="pie">
          <a:avLst>
            <a:gd name="adj1" fmla="val 16200000"/>
            <a:gd name="adj2" fmla="val 19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b="1" i="1" kern="1200" dirty="0"/>
            <a:t>Predictive / Auto Dialer: Current Calls/ Output X 400%</a:t>
          </a:r>
        </a:p>
      </dsp:txBody>
      <dsp:txXfrm>
        <a:off x="3284242" y="917931"/>
        <a:ext cx="1097799" cy="798763"/>
      </dsp:txXfrm>
    </dsp:sp>
    <dsp:sp modelId="{5D5D4EC1-1FE5-4478-AEFB-88DF5B77BC62}">
      <dsp:nvSpPr>
        <dsp:cNvPr id="0" name=""/>
        <dsp:cNvSpPr/>
      </dsp:nvSpPr>
      <dsp:spPr>
        <a:xfrm>
          <a:off x="1154133" y="249493"/>
          <a:ext cx="4193009" cy="4446499"/>
        </a:xfrm>
        <a:prstGeom prst="pie">
          <a:avLst>
            <a:gd name="adj1" fmla="val 198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b="1" i="1" kern="1200" dirty="0"/>
            <a:t>Survey / Appointment Setting / Lead Generation</a:t>
          </a:r>
        </a:p>
      </dsp:txBody>
      <dsp:txXfrm>
        <a:off x="3999390" y="2049267"/>
        <a:ext cx="1148085" cy="873419"/>
      </dsp:txXfrm>
    </dsp:sp>
    <dsp:sp modelId="{F0471170-13EC-4742-A1AF-A809F450275D}">
      <dsp:nvSpPr>
        <dsp:cNvPr id="0" name=""/>
        <dsp:cNvSpPr/>
      </dsp:nvSpPr>
      <dsp:spPr>
        <a:xfrm>
          <a:off x="1008051" y="392461"/>
          <a:ext cx="4352780" cy="4303511"/>
        </a:xfrm>
        <a:prstGeom prst="pie">
          <a:avLst>
            <a:gd name="adj1" fmla="val 18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b="1" i="1" kern="1200" dirty="0"/>
            <a:t>Domestic International Call Center / BPO Setup</a:t>
          </a:r>
        </a:p>
      </dsp:txBody>
      <dsp:txXfrm>
        <a:off x="3288079" y="3300918"/>
        <a:ext cx="1140013" cy="870948"/>
      </dsp:txXfrm>
    </dsp:sp>
    <dsp:sp modelId="{49973CF9-3D22-48BC-AE55-7C8F6C403AE3}">
      <dsp:nvSpPr>
        <dsp:cNvPr id="0" name=""/>
        <dsp:cNvSpPr/>
      </dsp:nvSpPr>
      <dsp:spPr>
        <a:xfrm>
          <a:off x="1025169" y="481195"/>
          <a:ext cx="4154209" cy="4154209"/>
        </a:xfrm>
        <a:prstGeom prst="pie">
          <a:avLst>
            <a:gd name="adj1" fmla="val 54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b="1" i="1" kern="1200" dirty="0"/>
            <a:t>Hosted / Premised / BPO / DoT VoIP / PRI / GSM Gateway</a:t>
          </a:r>
        </a:p>
      </dsp:txBody>
      <dsp:txXfrm>
        <a:off x="1915356" y="3288748"/>
        <a:ext cx="1088007" cy="840732"/>
      </dsp:txXfrm>
    </dsp:sp>
    <dsp:sp modelId="{153C8795-D5DA-4D12-9583-DFBF550F2B54}">
      <dsp:nvSpPr>
        <dsp:cNvPr id="0" name=""/>
        <dsp:cNvSpPr/>
      </dsp:nvSpPr>
      <dsp:spPr>
        <a:xfrm>
          <a:off x="975714" y="223073"/>
          <a:ext cx="4154209" cy="4499340"/>
        </a:xfrm>
        <a:prstGeom prst="pie">
          <a:avLst>
            <a:gd name="adj1" fmla="val 9000000"/>
            <a:gd name="adj2" fmla="val 126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b="1" i="1" kern="1200" dirty="0"/>
            <a:t>Smart IVR / Cloud Telephony / Omni Channel / CRM / API</a:t>
          </a:r>
        </a:p>
      </dsp:txBody>
      <dsp:txXfrm>
        <a:off x="1173533" y="2044234"/>
        <a:ext cx="1137462" cy="883799"/>
      </dsp:txXfrm>
    </dsp:sp>
    <dsp:sp modelId="{7E34D826-8DDE-488E-9C0B-522F22617351}">
      <dsp:nvSpPr>
        <dsp:cNvPr id="0" name=""/>
        <dsp:cNvSpPr/>
      </dsp:nvSpPr>
      <dsp:spPr>
        <a:xfrm>
          <a:off x="868680" y="310082"/>
          <a:ext cx="4467187" cy="4154209"/>
        </a:xfrm>
        <a:prstGeom prst="pie">
          <a:avLst>
            <a:gd name="adj1" fmla="val 126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b="1" i="1" kern="1200" dirty="0"/>
            <a:t>OBD / Press 1/ Voice SMS / Masking / OTP / 1800</a:t>
          </a:r>
        </a:p>
      </dsp:txBody>
      <dsp:txXfrm>
        <a:off x="1825934" y="840732"/>
        <a:ext cx="1169977" cy="840732"/>
      </dsp:txXfrm>
    </dsp:sp>
    <dsp:sp modelId="{AD01C315-6C2F-48CE-A239-DCC45674AF2A}">
      <dsp:nvSpPr>
        <dsp:cNvPr id="0" name=""/>
        <dsp:cNvSpPr/>
      </dsp:nvSpPr>
      <dsp:spPr>
        <a:xfrm>
          <a:off x="553311" y="104284"/>
          <a:ext cx="5163031" cy="4673488"/>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095776-6621-4033-AB91-E01E0DB0925B}">
      <dsp:nvSpPr>
        <dsp:cNvPr id="0" name=""/>
        <dsp:cNvSpPr/>
      </dsp:nvSpPr>
      <dsp:spPr>
        <a:xfrm>
          <a:off x="869852" y="-17433"/>
          <a:ext cx="4760930" cy="4977643"/>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4C55A-001B-493C-AA8A-E3FE4192940C}">
      <dsp:nvSpPr>
        <dsp:cNvPr id="0" name=""/>
        <dsp:cNvSpPr/>
      </dsp:nvSpPr>
      <dsp:spPr>
        <a:xfrm>
          <a:off x="849119" y="209277"/>
          <a:ext cx="4668539" cy="4668539"/>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09D11F-DEEC-410F-9E57-83AFF1A8A0E0}">
      <dsp:nvSpPr>
        <dsp:cNvPr id="0" name=""/>
        <dsp:cNvSpPr/>
      </dsp:nvSpPr>
      <dsp:spPr>
        <a:xfrm>
          <a:off x="768155" y="224030"/>
          <a:ext cx="4668539" cy="4668539"/>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7B7C48-88C4-4FD2-A89B-0750610A6AAF}">
      <dsp:nvSpPr>
        <dsp:cNvPr id="0" name=""/>
        <dsp:cNvSpPr/>
      </dsp:nvSpPr>
      <dsp:spPr>
        <a:xfrm>
          <a:off x="718700" y="136853"/>
          <a:ext cx="4668539" cy="4668539"/>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64BB42-F776-4AA4-92D4-9CB8323CE266}">
      <dsp:nvSpPr>
        <dsp:cNvPr id="0" name=""/>
        <dsp:cNvSpPr/>
      </dsp:nvSpPr>
      <dsp:spPr>
        <a:xfrm>
          <a:off x="766697" y="52916"/>
          <a:ext cx="4668539" cy="4668539"/>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F477A-5EC0-4161-9B7F-7F9532D733E4}">
      <dsp:nvSpPr>
        <dsp:cNvPr id="0" name=""/>
        <dsp:cNvSpPr/>
      </dsp:nvSpPr>
      <dsp:spPr>
        <a:xfrm>
          <a:off x="0" y="0"/>
          <a:ext cx="2755973" cy="613431"/>
        </a:xfrm>
        <a:prstGeom prst="homePlate">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IN" sz="2000" b="0" i="1" kern="1200" dirty="0">
              <a:latin typeface="Tw Cen MT" panose="020B0602020104020603" pitchFamily="34" charset="0"/>
              <a:cs typeface="Calibri" panose="020F0502020204030204" pitchFamily="34" charset="0"/>
            </a:rPr>
            <a:t>Avyukta Intellicall </a:t>
          </a:r>
          <a:r>
            <a:rPr lang="en-IN" sz="1800" b="0" i="1" u="sng" kern="1200" dirty="0">
              <a:solidFill>
                <a:schemeClr val="bg1"/>
              </a:solidFill>
              <a:latin typeface="Tw Cen MT" panose="020B0602020104020603" pitchFamily="34" charset="0"/>
              <a:cs typeface="Calibri" panose="020F0502020204030204" pitchFamily="34" charset="0"/>
            </a:rPr>
            <a:t>www.dialerindia.com</a:t>
          </a:r>
        </a:p>
      </dsp:txBody>
      <dsp:txXfrm>
        <a:off x="0" y="0"/>
        <a:ext cx="2602615" cy="613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52F47-DADE-470E-9065-0E2B0D93827F}">
      <dsp:nvSpPr>
        <dsp:cNvPr id="0" name=""/>
        <dsp:cNvSpPr/>
      </dsp:nvSpPr>
      <dsp:spPr>
        <a:xfrm>
          <a:off x="6320855" y="1433"/>
          <a:ext cx="1150542" cy="115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i="1" kern="1200" dirty="0">
              <a:latin typeface="Calibri" panose="020F0502020204030204" pitchFamily="34" charset="0"/>
              <a:cs typeface="Calibri" panose="020F0502020204030204" pitchFamily="34" charset="0"/>
            </a:rPr>
            <a:t>Political Elections /  Campaigns</a:t>
          </a:r>
        </a:p>
      </dsp:txBody>
      <dsp:txXfrm>
        <a:off x="6320855" y="1433"/>
        <a:ext cx="1150542" cy="1150542"/>
      </dsp:txXfrm>
    </dsp:sp>
    <dsp:sp modelId="{53B6A358-9B01-4565-89B8-1932BFF9BCF7}">
      <dsp:nvSpPr>
        <dsp:cNvPr id="0" name=""/>
        <dsp:cNvSpPr/>
      </dsp:nvSpPr>
      <dsp:spPr>
        <a:xfrm>
          <a:off x="2552259" y="107891"/>
          <a:ext cx="6417780" cy="6417780"/>
        </a:xfrm>
        <a:prstGeom prst="circularArrow">
          <a:avLst>
            <a:gd name="adj1" fmla="val 3496"/>
            <a:gd name="adj2" fmla="val 216748"/>
            <a:gd name="adj3" fmla="val 19270340"/>
            <a:gd name="adj4" fmla="val 18312912"/>
            <a:gd name="adj5" fmla="val 4078"/>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FF38A2F-660C-4744-AECA-08E3813DCA60}">
      <dsp:nvSpPr>
        <dsp:cNvPr id="0" name=""/>
        <dsp:cNvSpPr/>
      </dsp:nvSpPr>
      <dsp:spPr>
        <a:xfrm>
          <a:off x="7925955" y="1606533"/>
          <a:ext cx="1150542" cy="115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i="1" kern="1200" dirty="0">
              <a:latin typeface="Calibri" panose="020F0502020204030204" pitchFamily="34" charset="0"/>
              <a:cs typeface="Calibri" panose="020F0502020204030204" pitchFamily="34" charset="0"/>
            </a:rPr>
            <a:t>Insurance / Shares / Loan / DSA’s</a:t>
          </a:r>
        </a:p>
      </dsp:txBody>
      <dsp:txXfrm>
        <a:off x="7925955" y="1606533"/>
        <a:ext cx="1150542" cy="1150542"/>
      </dsp:txXfrm>
    </dsp:sp>
    <dsp:sp modelId="{815BD901-2212-4D50-A017-3AD4487FCE2E}">
      <dsp:nvSpPr>
        <dsp:cNvPr id="0" name=""/>
        <dsp:cNvSpPr/>
      </dsp:nvSpPr>
      <dsp:spPr>
        <a:xfrm>
          <a:off x="2605800" y="228345"/>
          <a:ext cx="6362202" cy="6417780"/>
        </a:xfrm>
        <a:prstGeom prst="circularArrow">
          <a:avLst>
            <a:gd name="adj1" fmla="val 3496"/>
            <a:gd name="adj2" fmla="val 216748"/>
            <a:gd name="adj3" fmla="val 325128"/>
            <a:gd name="adj4" fmla="val 20804537"/>
            <a:gd name="adj5" fmla="val 4078"/>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EC914D7-5B49-4A63-AFB9-B9473FCB6D03}">
      <dsp:nvSpPr>
        <dsp:cNvPr id="0" name=""/>
        <dsp:cNvSpPr/>
      </dsp:nvSpPr>
      <dsp:spPr>
        <a:xfrm>
          <a:off x="7965412" y="3902793"/>
          <a:ext cx="1150542" cy="115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i="1" kern="1200" dirty="0">
              <a:latin typeface="Calibri" panose="020F0502020204030204" pitchFamily="34" charset="0"/>
              <a:cs typeface="Calibri" panose="020F0502020204030204" pitchFamily="34" charset="0"/>
            </a:rPr>
            <a:t>Taxi Services / BPO / Collections</a:t>
          </a:r>
        </a:p>
      </dsp:txBody>
      <dsp:txXfrm>
        <a:off x="7965412" y="3902793"/>
        <a:ext cx="1150542" cy="1150542"/>
      </dsp:txXfrm>
    </dsp:sp>
    <dsp:sp modelId="{0352A9FD-70B9-4AEE-A933-D4B84379B8AE}">
      <dsp:nvSpPr>
        <dsp:cNvPr id="0" name=""/>
        <dsp:cNvSpPr/>
      </dsp:nvSpPr>
      <dsp:spPr>
        <a:xfrm>
          <a:off x="2667007" y="30842"/>
          <a:ext cx="6417780" cy="6417780"/>
        </a:xfrm>
        <a:prstGeom prst="circularArrow">
          <a:avLst>
            <a:gd name="adj1" fmla="val 3496"/>
            <a:gd name="adj2" fmla="val 216748"/>
            <a:gd name="adj3" fmla="val 3230563"/>
            <a:gd name="adj4" fmla="val 2261872"/>
            <a:gd name="adj5" fmla="val 4078"/>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A4F9601-DA6E-4CFC-876F-FDA3B620AFE0}">
      <dsp:nvSpPr>
        <dsp:cNvPr id="0" name=""/>
        <dsp:cNvSpPr/>
      </dsp:nvSpPr>
      <dsp:spPr>
        <a:xfrm>
          <a:off x="6320855" y="5481588"/>
          <a:ext cx="1150542" cy="115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i="1" kern="1200" dirty="0">
              <a:latin typeface="Calibri" panose="020F0502020204030204" pitchFamily="34" charset="0"/>
              <a:cs typeface="Calibri" panose="020F0502020204030204" pitchFamily="34" charset="0"/>
            </a:rPr>
            <a:t>Survey / </a:t>
          </a:r>
          <a:r>
            <a:rPr lang="en-IN" sz="1500" b="1" i="1" kern="1200" dirty="0">
              <a:latin typeface="Calibri" panose="020F0502020204030204" pitchFamily="34" charset="0"/>
              <a:cs typeface="Calibri" panose="020F0502020204030204" pitchFamily="34" charset="0"/>
            </a:rPr>
            <a:t>Appointment Setting / Lead generation</a:t>
          </a:r>
        </a:p>
      </dsp:txBody>
      <dsp:txXfrm>
        <a:off x="6320855" y="5481588"/>
        <a:ext cx="1150542" cy="1150542"/>
      </dsp:txXfrm>
    </dsp:sp>
    <dsp:sp modelId="{A4635423-3BC5-4633-9D2E-3ADD8BFF7509}">
      <dsp:nvSpPr>
        <dsp:cNvPr id="0" name=""/>
        <dsp:cNvSpPr/>
      </dsp:nvSpPr>
      <dsp:spPr>
        <a:xfrm>
          <a:off x="2197901" y="28952"/>
          <a:ext cx="6994931" cy="6417780"/>
        </a:xfrm>
        <a:prstGeom prst="circularArrow">
          <a:avLst>
            <a:gd name="adj1" fmla="val 3496"/>
            <a:gd name="adj2" fmla="val 216748"/>
            <a:gd name="adj3" fmla="val 5835930"/>
            <a:gd name="adj4" fmla="val 4747322"/>
            <a:gd name="adj5" fmla="val 4078"/>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FA6A985-1306-4056-998C-7598B7662907}">
      <dsp:nvSpPr>
        <dsp:cNvPr id="0" name=""/>
        <dsp:cNvSpPr/>
      </dsp:nvSpPr>
      <dsp:spPr>
        <a:xfrm>
          <a:off x="4050901" y="5481588"/>
          <a:ext cx="1150542" cy="115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i="1" kern="1200" dirty="0">
              <a:latin typeface="Calibri" panose="020F0502020204030204" pitchFamily="34" charset="0"/>
              <a:cs typeface="Calibri" panose="020F0502020204030204" pitchFamily="34" charset="0"/>
            </a:rPr>
            <a:t>Astrology / Universities / Colleges</a:t>
          </a:r>
        </a:p>
      </dsp:txBody>
      <dsp:txXfrm>
        <a:off x="4050901" y="5481588"/>
        <a:ext cx="1150542" cy="1150542"/>
      </dsp:txXfrm>
    </dsp:sp>
    <dsp:sp modelId="{9FE110C1-2B48-48AB-9D76-94D1D6588D38}">
      <dsp:nvSpPr>
        <dsp:cNvPr id="0" name=""/>
        <dsp:cNvSpPr/>
      </dsp:nvSpPr>
      <dsp:spPr>
        <a:xfrm>
          <a:off x="2552259" y="107891"/>
          <a:ext cx="6417780" cy="6417780"/>
        </a:xfrm>
        <a:prstGeom prst="circularArrow">
          <a:avLst>
            <a:gd name="adj1" fmla="val 3496"/>
            <a:gd name="adj2" fmla="val 216748"/>
            <a:gd name="adj3" fmla="val 8470340"/>
            <a:gd name="adj4" fmla="val 7512912"/>
            <a:gd name="adj5" fmla="val 4078"/>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643381B-794A-466F-B7EE-264EA4819CC5}">
      <dsp:nvSpPr>
        <dsp:cNvPr id="0" name=""/>
        <dsp:cNvSpPr/>
      </dsp:nvSpPr>
      <dsp:spPr>
        <a:xfrm>
          <a:off x="2445801" y="3876488"/>
          <a:ext cx="1150542" cy="115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i="1" kern="1200" dirty="0">
              <a:latin typeface="Calibri" panose="020F0502020204030204" pitchFamily="34" charset="0"/>
              <a:cs typeface="Calibri" panose="020F0502020204030204" pitchFamily="34" charset="0"/>
            </a:rPr>
            <a:t>Recruitment / MIS / Placements / Admissions</a:t>
          </a:r>
        </a:p>
      </dsp:txBody>
      <dsp:txXfrm>
        <a:off x="2445801" y="3876488"/>
        <a:ext cx="1150542" cy="1150542"/>
      </dsp:txXfrm>
    </dsp:sp>
    <dsp:sp modelId="{508D02DE-E912-4EEF-BF3E-7B7B754F129B}">
      <dsp:nvSpPr>
        <dsp:cNvPr id="0" name=""/>
        <dsp:cNvSpPr/>
      </dsp:nvSpPr>
      <dsp:spPr>
        <a:xfrm>
          <a:off x="2552259" y="107891"/>
          <a:ext cx="6417780" cy="6417780"/>
        </a:xfrm>
        <a:prstGeom prst="circularArrow">
          <a:avLst>
            <a:gd name="adj1" fmla="val 3496"/>
            <a:gd name="adj2" fmla="val 216748"/>
            <a:gd name="adj3" fmla="val 11235930"/>
            <a:gd name="adj4" fmla="val 10147322"/>
            <a:gd name="adj5" fmla="val 4078"/>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163FF31-79B8-4332-A672-F7C8343E6543}">
      <dsp:nvSpPr>
        <dsp:cNvPr id="0" name=""/>
        <dsp:cNvSpPr/>
      </dsp:nvSpPr>
      <dsp:spPr>
        <a:xfrm>
          <a:off x="2445801" y="1606533"/>
          <a:ext cx="1150542" cy="115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i="1" kern="1200" dirty="0">
              <a:latin typeface="Calibri" panose="020F0502020204030204" pitchFamily="34" charset="0"/>
              <a:cs typeface="Calibri" panose="020F0502020204030204" pitchFamily="34" charset="0"/>
            </a:rPr>
            <a:t>Restaurant / Hotels / Customer Care</a:t>
          </a:r>
        </a:p>
      </dsp:txBody>
      <dsp:txXfrm>
        <a:off x="2445801" y="1606533"/>
        <a:ext cx="1150542" cy="1150542"/>
      </dsp:txXfrm>
    </dsp:sp>
    <dsp:sp modelId="{AC99D545-AD3E-423E-9034-7C962E3B08B2}">
      <dsp:nvSpPr>
        <dsp:cNvPr id="0" name=""/>
        <dsp:cNvSpPr/>
      </dsp:nvSpPr>
      <dsp:spPr>
        <a:xfrm>
          <a:off x="2552259" y="107891"/>
          <a:ext cx="6417780" cy="6417780"/>
        </a:xfrm>
        <a:prstGeom prst="circularArrow">
          <a:avLst>
            <a:gd name="adj1" fmla="val 3496"/>
            <a:gd name="adj2" fmla="val 216748"/>
            <a:gd name="adj3" fmla="val 13870340"/>
            <a:gd name="adj4" fmla="val 12912912"/>
            <a:gd name="adj5" fmla="val 4078"/>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5D23474-BC44-409A-89FB-C4B311948052}">
      <dsp:nvSpPr>
        <dsp:cNvPr id="0" name=""/>
        <dsp:cNvSpPr/>
      </dsp:nvSpPr>
      <dsp:spPr>
        <a:xfrm>
          <a:off x="4050901" y="1433"/>
          <a:ext cx="1150542" cy="115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i="1" kern="1200" dirty="0">
              <a:latin typeface="Calibri" panose="020F0502020204030204" pitchFamily="34" charset="0"/>
              <a:cs typeface="Calibri" panose="020F0502020204030204" pitchFamily="34" charset="0"/>
            </a:rPr>
            <a:t>E com / Mobile Apps / Website</a:t>
          </a:r>
        </a:p>
      </dsp:txBody>
      <dsp:txXfrm>
        <a:off x="4050901" y="1433"/>
        <a:ext cx="1150542" cy="1150542"/>
      </dsp:txXfrm>
    </dsp:sp>
    <dsp:sp modelId="{7AB65077-7002-4F14-812C-CD90F81A2B9C}">
      <dsp:nvSpPr>
        <dsp:cNvPr id="0" name=""/>
        <dsp:cNvSpPr/>
      </dsp:nvSpPr>
      <dsp:spPr>
        <a:xfrm>
          <a:off x="2136836" y="175855"/>
          <a:ext cx="7406760" cy="6417780"/>
        </a:xfrm>
        <a:prstGeom prst="circularArrow">
          <a:avLst>
            <a:gd name="adj1" fmla="val 3496"/>
            <a:gd name="adj2" fmla="val 216748"/>
            <a:gd name="adj3" fmla="val 16635930"/>
            <a:gd name="adj4" fmla="val 15547322"/>
            <a:gd name="adj5" fmla="val 4078"/>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FDF23-9F9F-41DB-8B2D-0972AA322777}"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167DD-5625-43DE-9DFD-FF6C488A0DA8}" type="slidenum">
              <a:rPr lang="en-US" smtClean="0"/>
              <a:t>‹#›</a:t>
            </a:fld>
            <a:endParaRPr lang="en-US"/>
          </a:p>
        </p:txBody>
      </p:sp>
    </p:spTree>
    <p:extLst>
      <p:ext uri="{BB962C8B-B14F-4D97-AF65-F5344CB8AC3E}">
        <p14:creationId xmlns:p14="http://schemas.microsoft.com/office/powerpoint/2010/main" val="374161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B167DD-5625-43DE-9DFD-FF6C488A0DA8}" type="slidenum">
              <a:rPr lang="en-US" smtClean="0"/>
              <a:t>9</a:t>
            </a:fld>
            <a:endParaRPr lang="en-US"/>
          </a:p>
        </p:txBody>
      </p:sp>
    </p:spTree>
    <p:extLst>
      <p:ext uri="{BB962C8B-B14F-4D97-AF65-F5344CB8AC3E}">
        <p14:creationId xmlns:p14="http://schemas.microsoft.com/office/powerpoint/2010/main" val="327740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43ECF8-C199-4370-8669-C87C75220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C6904CB-155D-48D1-9235-9895E68D8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722971D-03E6-4A8C-8408-5C734DD27E4B}"/>
              </a:ext>
            </a:extLst>
          </p:cNvPr>
          <p:cNvSpPr>
            <a:spLocks noGrp="1"/>
          </p:cNvSpPr>
          <p:nvPr>
            <p:ph type="dt" sz="half" idx="10"/>
          </p:nvPr>
        </p:nvSpPr>
        <p:spPr/>
        <p:txBody>
          <a:bodyPr/>
          <a:lstStyle/>
          <a:p>
            <a:fld id="{B7E312C3-542B-4B3F-AE87-A21F4EED12EF}" type="datetimeFigureOut">
              <a:rPr lang="en-IN" smtClean="0"/>
              <a:t>26-05-2021</a:t>
            </a:fld>
            <a:endParaRPr lang="en-IN"/>
          </a:p>
        </p:txBody>
      </p:sp>
      <p:sp>
        <p:nvSpPr>
          <p:cNvPr id="5" name="Footer Placeholder 4">
            <a:extLst>
              <a:ext uri="{FF2B5EF4-FFF2-40B4-BE49-F238E27FC236}">
                <a16:creationId xmlns="" xmlns:a16="http://schemas.microsoft.com/office/drawing/2014/main" id="{5F436DC5-EE49-45AB-A9F8-0F94235F60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5CBEBC68-08A2-4C5C-8E63-CFA4986BD82E}"/>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426315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3F62F9-3688-45FF-9F78-7B1970798A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93A4DFF-02A8-49DB-9EA9-319B97C21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B50C5F5-25D9-4D67-96D2-7E69A647A795}"/>
              </a:ext>
            </a:extLst>
          </p:cNvPr>
          <p:cNvSpPr>
            <a:spLocks noGrp="1"/>
          </p:cNvSpPr>
          <p:nvPr>
            <p:ph type="dt" sz="half" idx="10"/>
          </p:nvPr>
        </p:nvSpPr>
        <p:spPr/>
        <p:txBody>
          <a:bodyPr/>
          <a:lstStyle/>
          <a:p>
            <a:fld id="{B7E312C3-542B-4B3F-AE87-A21F4EED12EF}" type="datetimeFigureOut">
              <a:rPr lang="en-IN" smtClean="0"/>
              <a:t>26-05-2021</a:t>
            </a:fld>
            <a:endParaRPr lang="en-IN"/>
          </a:p>
        </p:txBody>
      </p:sp>
      <p:sp>
        <p:nvSpPr>
          <p:cNvPr id="5" name="Footer Placeholder 4">
            <a:extLst>
              <a:ext uri="{FF2B5EF4-FFF2-40B4-BE49-F238E27FC236}">
                <a16:creationId xmlns="" xmlns:a16="http://schemas.microsoft.com/office/drawing/2014/main" id="{39A4E0CD-6730-4699-98C2-DC4DF21C5C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639BC2D8-9D51-4820-A8D0-7587C73B6A1A}"/>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96147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0220997-BAAC-4FA9-B862-1FBC14643A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E0AAC1F-8942-45C0-B0D2-9F2BBB396F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91B37DC-839C-49B0-9D4E-F4FFD6AFAA4F}"/>
              </a:ext>
            </a:extLst>
          </p:cNvPr>
          <p:cNvSpPr>
            <a:spLocks noGrp="1"/>
          </p:cNvSpPr>
          <p:nvPr>
            <p:ph type="dt" sz="half" idx="10"/>
          </p:nvPr>
        </p:nvSpPr>
        <p:spPr/>
        <p:txBody>
          <a:bodyPr/>
          <a:lstStyle/>
          <a:p>
            <a:fld id="{B7E312C3-542B-4B3F-AE87-A21F4EED12EF}" type="datetimeFigureOut">
              <a:rPr lang="en-IN" smtClean="0"/>
              <a:t>26-05-2021</a:t>
            </a:fld>
            <a:endParaRPr lang="en-IN"/>
          </a:p>
        </p:txBody>
      </p:sp>
      <p:sp>
        <p:nvSpPr>
          <p:cNvPr id="5" name="Footer Placeholder 4">
            <a:extLst>
              <a:ext uri="{FF2B5EF4-FFF2-40B4-BE49-F238E27FC236}">
                <a16:creationId xmlns="" xmlns:a16="http://schemas.microsoft.com/office/drawing/2014/main" id="{51C63E55-1EE0-4FA8-AEE3-65185643A8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B3E15F13-6817-43CC-9514-22E20CEC7DE6}"/>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51476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050CE6-1E5D-409E-B688-27361FB8A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F397F5B-70CD-426F-A4DC-912E23122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F86675-23F0-44CB-B878-8F9754BB6C15}"/>
              </a:ext>
            </a:extLst>
          </p:cNvPr>
          <p:cNvSpPr>
            <a:spLocks noGrp="1"/>
          </p:cNvSpPr>
          <p:nvPr>
            <p:ph type="dt" sz="half" idx="10"/>
          </p:nvPr>
        </p:nvSpPr>
        <p:spPr/>
        <p:txBody>
          <a:bodyPr/>
          <a:lstStyle/>
          <a:p>
            <a:fld id="{B7E312C3-542B-4B3F-AE87-A21F4EED12EF}" type="datetimeFigureOut">
              <a:rPr lang="en-IN" smtClean="0"/>
              <a:t>26-05-2021</a:t>
            </a:fld>
            <a:endParaRPr lang="en-IN"/>
          </a:p>
        </p:txBody>
      </p:sp>
      <p:sp>
        <p:nvSpPr>
          <p:cNvPr id="5" name="Footer Placeholder 4">
            <a:extLst>
              <a:ext uri="{FF2B5EF4-FFF2-40B4-BE49-F238E27FC236}">
                <a16:creationId xmlns="" xmlns:a16="http://schemas.microsoft.com/office/drawing/2014/main" id="{638C96D6-56BD-4040-B874-5BA27A8DBB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81985479-E151-4DE0-8148-543F8CB5DEAB}"/>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59166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504C25-EFBB-495B-B55B-C951D087C4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D8E9461-465C-4FBF-AFD8-17321985E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2987C52-01F0-4AE7-8398-D40A6CDE712C}"/>
              </a:ext>
            </a:extLst>
          </p:cNvPr>
          <p:cNvSpPr>
            <a:spLocks noGrp="1"/>
          </p:cNvSpPr>
          <p:nvPr>
            <p:ph type="dt" sz="half" idx="10"/>
          </p:nvPr>
        </p:nvSpPr>
        <p:spPr/>
        <p:txBody>
          <a:bodyPr/>
          <a:lstStyle/>
          <a:p>
            <a:fld id="{B7E312C3-542B-4B3F-AE87-A21F4EED12EF}" type="datetimeFigureOut">
              <a:rPr lang="en-IN" smtClean="0"/>
              <a:t>26-05-2021</a:t>
            </a:fld>
            <a:endParaRPr lang="en-IN"/>
          </a:p>
        </p:txBody>
      </p:sp>
      <p:sp>
        <p:nvSpPr>
          <p:cNvPr id="5" name="Footer Placeholder 4">
            <a:extLst>
              <a:ext uri="{FF2B5EF4-FFF2-40B4-BE49-F238E27FC236}">
                <a16:creationId xmlns="" xmlns:a16="http://schemas.microsoft.com/office/drawing/2014/main" id="{C45204F9-4332-4FB3-8E57-0B13E405E9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714CB67D-AA3D-41FB-A354-DDE5C46D6FD6}"/>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26134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DA664D-20D8-4D05-A1B7-68DF351BB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17B17CD-EE32-4CC8-B4B2-09F6D03279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F15C6C3-7A94-4B59-9468-4487E0DEF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13C27E-7DCC-4367-AD14-88DF9E530E30}"/>
              </a:ext>
            </a:extLst>
          </p:cNvPr>
          <p:cNvSpPr>
            <a:spLocks noGrp="1"/>
          </p:cNvSpPr>
          <p:nvPr>
            <p:ph type="dt" sz="half" idx="10"/>
          </p:nvPr>
        </p:nvSpPr>
        <p:spPr/>
        <p:txBody>
          <a:bodyPr/>
          <a:lstStyle/>
          <a:p>
            <a:fld id="{B7E312C3-542B-4B3F-AE87-A21F4EED12EF}" type="datetimeFigureOut">
              <a:rPr lang="en-IN" smtClean="0"/>
              <a:t>26-05-2021</a:t>
            </a:fld>
            <a:endParaRPr lang="en-IN"/>
          </a:p>
        </p:txBody>
      </p:sp>
      <p:sp>
        <p:nvSpPr>
          <p:cNvPr id="6" name="Footer Placeholder 5">
            <a:extLst>
              <a:ext uri="{FF2B5EF4-FFF2-40B4-BE49-F238E27FC236}">
                <a16:creationId xmlns="" xmlns:a16="http://schemas.microsoft.com/office/drawing/2014/main" id="{DE3ED311-99F3-4D6D-9242-D8D05BE629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C3C3A62A-E28D-4D01-B349-92CF06273700}"/>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22230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65CD9E-FAEC-4712-9B9C-73EEE46F05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CB89BCD-CB58-4A78-ABE4-A3B606F1FF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1ED33EB-66D4-461C-A03D-C2A3BCD68A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A6926B8-07AC-4160-BE1E-4F8408294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A5E7E10-936A-4058-97AF-B4B0146867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98DDA32-828F-48A2-9F38-96CEC365DBBF}"/>
              </a:ext>
            </a:extLst>
          </p:cNvPr>
          <p:cNvSpPr>
            <a:spLocks noGrp="1"/>
          </p:cNvSpPr>
          <p:nvPr>
            <p:ph type="dt" sz="half" idx="10"/>
          </p:nvPr>
        </p:nvSpPr>
        <p:spPr/>
        <p:txBody>
          <a:bodyPr/>
          <a:lstStyle/>
          <a:p>
            <a:fld id="{B7E312C3-542B-4B3F-AE87-A21F4EED12EF}" type="datetimeFigureOut">
              <a:rPr lang="en-IN" smtClean="0"/>
              <a:t>26-05-2021</a:t>
            </a:fld>
            <a:endParaRPr lang="en-IN"/>
          </a:p>
        </p:txBody>
      </p:sp>
      <p:sp>
        <p:nvSpPr>
          <p:cNvPr id="8" name="Footer Placeholder 7">
            <a:extLst>
              <a:ext uri="{FF2B5EF4-FFF2-40B4-BE49-F238E27FC236}">
                <a16:creationId xmlns="" xmlns:a16="http://schemas.microsoft.com/office/drawing/2014/main" id="{F378D54F-7A44-40A2-ABEA-C5221A92CD6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F6135568-CBA4-4CEE-95E8-F11E54F70F8A}"/>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88113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8BAB37-2381-48D9-90CC-E0E2A63D44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89D7F4B-60D5-48E0-8991-BA9CAB374582}"/>
              </a:ext>
            </a:extLst>
          </p:cNvPr>
          <p:cNvSpPr>
            <a:spLocks noGrp="1"/>
          </p:cNvSpPr>
          <p:nvPr>
            <p:ph type="dt" sz="half" idx="10"/>
          </p:nvPr>
        </p:nvSpPr>
        <p:spPr/>
        <p:txBody>
          <a:bodyPr/>
          <a:lstStyle/>
          <a:p>
            <a:fld id="{B7E312C3-542B-4B3F-AE87-A21F4EED12EF}" type="datetimeFigureOut">
              <a:rPr lang="en-IN" smtClean="0"/>
              <a:t>26-05-2021</a:t>
            </a:fld>
            <a:endParaRPr lang="en-IN"/>
          </a:p>
        </p:txBody>
      </p:sp>
      <p:sp>
        <p:nvSpPr>
          <p:cNvPr id="4" name="Footer Placeholder 3">
            <a:extLst>
              <a:ext uri="{FF2B5EF4-FFF2-40B4-BE49-F238E27FC236}">
                <a16:creationId xmlns="" xmlns:a16="http://schemas.microsoft.com/office/drawing/2014/main" id="{BA28A142-7BF3-4D25-9438-F3B0920BC58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8AC80B17-9B8A-4BA1-885F-EBDE045CBF1D}"/>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95551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03D4534-FBEC-45B1-BA8E-A35E41245AA8}"/>
              </a:ext>
            </a:extLst>
          </p:cNvPr>
          <p:cNvSpPr>
            <a:spLocks noGrp="1"/>
          </p:cNvSpPr>
          <p:nvPr>
            <p:ph type="dt" sz="half" idx="10"/>
          </p:nvPr>
        </p:nvSpPr>
        <p:spPr/>
        <p:txBody>
          <a:bodyPr/>
          <a:lstStyle/>
          <a:p>
            <a:fld id="{B7E312C3-542B-4B3F-AE87-A21F4EED12EF}" type="datetimeFigureOut">
              <a:rPr lang="en-IN" smtClean="0"/>
              <a:t>26-05-2021</a:t>
            </a:fld>
            <a:endParaRPr lang="en-IN"/>
          </a:p>
        </p:txBody>
      </p:sp>
      <p:sp>
        <p:nvSpPr>
          <p:cNvPr id="3" name="Footer Placeholder 2">
            <a:extLst>
              <a:ext uri="{FF2B5EF4-FFF2-40B4-BE49-F238E27FC236}">
                <a16:creationId xmlns="" xmlns:a16="http://schemas.microsoft.com/office/drawing/2014/main" id="{70BF987A-953A-43BD-8D57-6ED341199F1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0E40BD41-97D9-4225-969A-9248519BCAAC}"/>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49183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0D8FE4-7A4E-48A9-8E39-A1B002B4B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E66D114-5911-4120-B2A3-65ACCE9A68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430F3D0-BDFD-4DA4-89E4-A5407A367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B3191C4-7A1F-4256-A51B-1E107DA4D87A}"/>
              </a:ext>
            </a:extLst>
          </p:cNvPr>
          <p:cNvSpPr>
            <a:spLocks noGrp="1"/>
          </p:cNvSpPr>
          <p:nvPr>
            <p:ph type="dt" sz="half" idx="10"/>
          </p:nvPr>
        </p:nvSpPr>
        <p:spPr/>
        <p:txBody>
          <a:bodyPr/>
          <a:lstStyle/>
          <a:p>
            <a:fld id="{B7E312C3-542B-4B3F-AE87-A21F4EED12EF}" type="datetimeFigureOut">
              <a:rPr lang="en-IN" smtClean="0"/>
              <a:t>26-05-2021</a:t>
            </a:fld>
            <a:endParaRPr lang="en-IN"/>
          </a:p>
        </p:txBody>
      </p:sp>
      <p:sp>
        <p:nvSpPr>
          <p:cNvPr id="6" name="Footer Placeholder 5">
            <a:extLst>
              <a:ext uri="{FF2B5EF4-FFF2-40B4-BE49-F238E27FC236}">
                <a16:creationId xmlns="" xmlns:a16="http://schemas.microsoft.com/office/drawing/2014/main" id="{7EF6CD9D-F4CD-4C7B-BBCE-25FC1933021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8B964B9B-25D1-4A88-BCBC-B778FA53C1B5}"/>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30326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4C47C1-F2CF-432B-B4E5-10A0E810F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5BDE214-064F-4E2A-86C7-94D20E316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1B25451-C6B6-46A2-9867-CCF61B721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AB7E6B5-E295-4C23-B4D3-F9CA65073557}"/>
              </a:ext>
            </a:extLst>
          </p:cNvPr>
          <p:cNvSpPr>
            <a:spLocks noGrp="1"/>
          </p:cNvSpPr>
          <p:nvPr>
            <p:ph type="dt" sz="half" idx="10"/>
          </p:nvPr>
        </p:nvSpPr>
        <p:spPr/>
        <p:txBody>
          <a:bodyPr/>
          <a:lstStyle/>
          <a:p>
            <a:fld id="{B7E312C3-542B-4B3F-AE87-A21F4EED12EF}" type="datetimeFigureOut">
              <a:rPr lang="en-IN" smtClean="0"/>
              <a:t>26-05-2021</a:t>
            </a:fld>
            <a:endParaRPr lang="en-IN"/>
          </a:p>
        </p:txBody>
      </p:sp>
      <p:sp>
        <p:nvSpPr>
          <p:cNvPr id="6" name="Footer Placeholder 5">
            <a:extLst>
              <a:ext uri="{FF2B5EF4-FFF2-40B4-BE49-F238E27FC236}">
                <a16:creationId xmlns="" xmlns:a16="http://schemas.microsoft.com/office/drawing/2014/main" id="{0A9D5600-105B-473D-BF21-F48184DD54B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3F483044-1F1F-43EC-A338-EA3DD22A9E7B}"/>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61592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6B37C10-15C8-47E3-B7D1-19CA8549B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7808E15-4212-4BF4-BFA3-646C35BC2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5744DB-D08F-4FEF-A6AD-CCD122859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312C3-542B-4B3F-AE87-A21F4EED12EF}" type="datetimeFigureOut">
              <a:rPr lang="en-IN" smtClean="0"/>
              <a:t>26-05-2021</a:t>
            </a:fld>
            <a:endParaRPr lang="en-IN"/>
          </a:p>
        </p:txBody>
      </p:sp>
      <p:sp>
        <p:nvSpPr>
          <p:cNvPr id="5" name="Footer Placeholder 4">
            <a:extLst>
              <a:ext uri="{FF2B5EF4-FFF2-40B4-BE49-F238E27FC236}">
                <a16:creationId xmlns="" xmlns:a16="http://schemas.microsoft.com/office/drawing/2014/main" id="{40844D54-07DE-4B6C-A6CC-F6A72A0F7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578B5E5D-3D79-4CB7-AD95-D4824EBE4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3F1D8-E8DE-4597-BECE-82F030165EBF}" type="slidenum">
              <a:rPr lang="en-IN" smtClean="0"/>
              <a:t>‹#›</a:t>
            </a:fld>
            <a:endParaRPr lang="en-IN"/>
          </a:p>
        </p:txBody>
      </p:sp>
    </p:spTree>
    <p:extLst>
      <p:ext uri="{BB962C8B-B14F-4D97-AF65-F5344CB8AC3E}">
        <p14:creationId xmlns:p14="http://schemas.microsoft.com/office/powerpoint/2010/main" val="123557354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gif"/><Relationship Id="rId18" Type="http://schemas.openxmlformats.org/officeDocument/2006/relationships/image" Target="../media/image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jp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2.png"/><Relationship Id="rId2" Type="http://schemas.openxmlformats.org/officeDocument/2006/relationships/image" Target="../media/image42.png"/><Relationship Id="rId16"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dialerindia.com/" TargetMode="External"/><Relationship Id="rId13"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png"/><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jpeg"/><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jpg"/><Relationship Id="rId3" Type="http://schemas.openxmlformats.org/officeDocument/2006/relationships/image" Target="../media/image9.jpg"/><Relationship Id="rId7" Type="http://schemas.openxmlformats.org/officeDocument/2006/relationships/image" Target="../media/image13.jpg"/><Relationship Id="rId12" Type="http://schemas.openxmlformats.org/officeDocument/2006/relationships/image" Target="../media/image18.jpg"/><Relationship Id="rId2" Type="http://schemas.openxmlformats.org/officeDocument/2006/relationships/image" Target="../media/image2.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5" Type="http://schemas.openxmlformats.org/officeDocument/2006/relationships/image" Target="../media/image20.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jpg"/><Relationship Id="rId3" Type="http://schemas.openxmlformats.org/officeDocument/2006/relationships/image" Target="../media/image9.jpg"/><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2.png"/><Relationship Id="rId2" Type="http://schemas.openxmlformats.org/officeDocument/2006/relationships/image" Target="../media/image2.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5" Type="http://schemas.openxmlformats.org/officeDocument/2006/relationships/image" Target="../media/image20.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19.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diagramData" Target="../diagrams/data2.xml"/><Relationship Id="rId21" Type="http://schemas.openxmlformats.org/officeDocument/2006/relationships/image" Target="../media/image6.png"/><Relationship Id="rId7" Type="http://schemas.microsoft.com/office/2007/relationships/diagramDrawing" Target="../diagrams/drawing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1.xml"/><Relationship Id="rId16" Type="http://schemas.openxmlformats.org/officeDocument/2006/relationships/diagramQuickStyle" Target="../diagrams/quickStyle4.xml"/><Relationship Id="rId20"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5" Type="http://schemas.openxmlformats.org/officeDocument/2006/relationships/diagramLayout" Target="../diagrams/layout4.xml"/><Relationship Id="rId23" Type="http://schemas.openxmlformats.org/officeDocument/2006/relationships/image" Target="../media/image2.png"/><Relationship Id="rId10" Type="http://schemas.openxmlformats.org/officeDocument/2006/relationships/diagramLayout" Target="../diagrams/layout3.xml"/><Relationship Id="rId19"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 y="81280"/>
            <a:ext cx="12192000" cy="6136639"/>
          </a:xfrm>
        </p:spPr>
        <p:txBody>
          <a:bodyPr>
            <a:normAutofit/>
          </a:bodyPr>
          <a:lstStyle/>
          <a:p>
            <a:pPr algn="ctr"/>
            <a:r>
              <a:rPr lang="en-US" sz="9600" b="1" u="sng" dirty="0">
                <a:solidFill>
                  <a:schemeClr val="accent1">
                    <a:lumMod val="75000"/>
                  </a:schemeClr>
                </a:solidFill>
              </a:rPr>
              <a:t>Case </a:t>
            </a:r>
            <a:r>
              <a:rPr lang="en-US" sz="9600" b="1" u="sng" dirty="0" smtClean="0">
                <a:solidFill>
                  <a:schemeClr val="accent1">
                    <a:lumMod val="75000"/>
                  </a:schemeClr>
                </a:solidFill>
              </a:rPr>
              <a:t>Study</a:t>
            </a:r>
            <a:r>
              <a:rPr lang="en-US" sz="9600" b="1" u="sng" dirty="0" smtClean="0">
                <a:solidFill>
                  <a:srgbClr val="0070C0"/>
                </a:solidFill>
              </a:rPr>
              <a:t/>
            </a:r>
            <a:br>
              <a:rPr lang="en-US" sz="9600" b="1" u="sng" dirty="0" smtClean="0">
                <a:solidFill>
                  <a:srgbClr val="0070C0"/>
                </a:solidFill>
              </a:rPr>
            </a:br>
            <a:r>
              <a:rPr lang="en-US" sz="9600" b="1" u="sng" dirty="0" smtClean="0">
                <a:solidFill>
                  <a:srgbClr val="0070C0"/>
                </a:solidFill>
              </a:rPr>
              <a:t> </a:t>
            </a:r>
            <a:br>
              <a:rPr lang="en-US" sz="9600" b="1" u="sng" dirty="0" smtClean="0">
                <a:solidFill>
                  <a:srgbClr val="0070C0"/>
                </a:solidFill>
              </a:rPr>
            </a:br>
            <a:r>
              <a:rPr lang="en-US" sz="9600" b="1" dirty="0" smtClean="0">
                <a:solidFill>
                  <a:schemeClr val="accent1">
                    <a:lumMod val="75000"/>
                  </a:schemeClr>
                </a:solidFill>
              </a:rPr>
              <a:t> </a:t>
            </a:r>
            <a:r>
              <a:rPr lang="en-US" sz="9600" b="1" u="sng" dirty="0" smtClean="0">
                <a:solidFill>
                  <a:schemeClr val="accent1">
                    <a:lumMod val="75000"/>
                  </a:schemeClr>
                </a:solidFill>
              </a:rPr>
              <a:t>AKS </a:t>
            </a:r>
            <a:r>
              <a:rPr lang="en-US" sz="9600" b="1" u="sng" dirty="0">
                <a:solidFill>
                  <a:schemeClr val="accent1">
                    <a:lumMod val="75000"/>
                  </a:schemeClr>
                </a:solidFill>
              </a:rPr>
              <a:t>University </a:t>
            </a:r>
            <a:endParaRPr lang="en-US" sz="9600" dirty="0">
              <a:solidFill>
                <a:schemeClr val="accent1">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676" y="2516850"/>
            <a:ext cx="3842626" cy="1084391"/>
          </a:xfrm>
          <a:prstGeom prst="rect">
            <a:avLst/>
          </a:prstGeom>
        </p:spPr>
      </p:pic>
      <p:sp>
        <p:nvSpPr>
          <p:cNvPr id="4" name="Flowchart: Connector 3"/>
          <p:cNvSpPr/>
          <p:nvPr/>
        </p:nvSpPr>
        <p:spPr>
          <a:xfrm>
            <a:off x="2234241" y="4106173"/>
            <a:ext cx="457200" cy="457200"/>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387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52B70EA-9E00-4F50-BE9F-A93BE8D890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595" y="5180131"/>
            <a:ext cx="1799112" cy="1121447"/>
          </a:xfrm>
          <a:prstGeom prst="rect">
            <a:avLst/>
          </a:prstGeom>
        </p:spPr>
      </p:pic>
      <p:pic>
        <p:nvPicPr>
          <p:cNvPr id="5" name="Picture 4">
            <a:extLst>
              <a:ext uri="{FF2B5EF4-FFF2-40B4-BE49-F238E27FC236}">
                <a16:creationId xmlns="" xmlns:a16="http://schemas.microsoft.com/office/drawing/2014/main" id="{5A653DE1-8533-4155-B30E-6F7DF9C99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642" y="4940679"/>
            <a:ext cx="1137345" cy="1171603"/>
          </a:xfrm>
          <a:prstGeom prst="rect">
            <a:avLst/>
          </a:prstGeom>
        </p:spPr>
      </p:pic>
      <p:pic>
        <p:nvPicPr>
          <p:cNvPr id="6" name="Picture 5">
            <a:extLst>
              <a:ext uri="{FF2B5EF4-FFF2-40B4-BE49-F238E27FC236}">
                <a16:creationId xmlns="" xmlns:a16="http://schemas.microsoft.com/office/drawing/2014/main" id="{7A2F295D-B99A-4563-8C1A-4385EB333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440" y="1343370"/>
            <a:ext cx="1651412" cy="1651412"/>
          </a:xfrm>
          <a:prstGeom prst="rect">
            <a:avLst/>
          </a:prstGeom>
        </p:spPr>
      </p:pic>
      <p:pic>
        <p:nvPicPr>
          <p:cNvPr id="7" name="Picture 6">
            <a:extLst>
              <a:ext uri="{FF2B5EF4-FFF2-40B4-BE49-F238E27FC236}">
                <a16:creationId xmlns="" xmlns:a16="http://schemas.microsoft.com/office/drawing/2014/main" id="{817667FF-81E6-47F7-8A48-25CAF85EAA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1172" y="3531271"/>
            <a:ext cx="1676697" cy="802466"/>
          </a:xfrm>
          <a:prstGeom prst="rect">
            <a:avLst/>
          </a:prstGeom>
        </p:spPr>
      </p:pic>
      <p:pic>
        <p:nvPicPr>
          <p:cNvPr id="8" name="Picture 7">
            <a:extLst>
              <a:ext uri="{FF2B5EF4-FFF2-40B4-BE49-F238E27FC236}">
                <a16:creationId xmlns="" xmlns:a16="http://schemas.microsoft.com/office/drawing/2014/main" id="{C896E0FC-90F2-4E09-9535-D6E824299F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15" y="3210369"/>
            <a:ext cx="2043872" cy="1585211"/>
          </a:xfrm>
          <a:prstGeom prst="rect">
            <a:avLst/>
          </a:prstGeom>
        </p:spPr>
      </p:pic>
      <p:pic>
        <p:nvPicPr>
          <p:cNvPr id="9" name="Picture 8">
            <a:extLst>
              <a:ext uri="{FF2B5EF4-FFF2-40B4-BE49-F238E27FC236}">
                <a16:creationId xmlns="" xmlns:a16="http://schemas.microsoft.com/office/drawing/2014/main" id="{7D009DF8-4155-4F9D-A15D-EE05105CE1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0621" y="3212580"/>
            <a:ext cx="1272878" cy="1522150"/>
          </a:xfrm>
          <a:prstGeom prst="rect">
            <a:avLst/>
          </a:prstGeom>
        </p:spPr>
      </p:pic>
      <p:pic>
        <p:nvPicPr>
          <p:cNvPr id="10" name="Picture 9">
            <a:extLst>
              <a:ext uri="{FF2B5EF4-FFF2-40B4-BE49-F238E27FC236}">
                <a16:creationId xmlns="" xmlns:a16="http://schemas.microsoft.com/office/drawing/2014/main" id="{04AC6022-1F90-4458-ADF9-90BDEBB2B2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013" y="1741098"/>
            <a:ext cx="1685004" cy="1093506"/>
          </a:xfrm>
          <a:prstGeom prst="rect">
            <a:avLst/>
          </a:prstGeom>
        </p:spPr>
      </p:pic>
      <p:pic>
        <p:nvPicPr>
          <p:cNvPr id="11" name="Picture 10">
            <a:extLst>
              <a:ext uri="{FF2B5EF4-FFF2-40B4-BE49-F238E27FC236}">
                <a16:creationId xmlns="" xmlns:a16="http://schemas.microsoft.com/office/drawing/2014/main" id="{01D7DE9A-B0FD-42A3-A223-CFEC5D0DFD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013" y="5171346"/>
            <a:ext cx="1038599" cy="1038599"/>
          </a:xfrm>
          <a:prstGeom prst="rect">
            <a:avLst/>
          </a:prstGeom>
        </p:spPr>
      </p:pic>
      <p:pic>
        <p:nvPicPr>
          <p:cNvPr id="12" name="Picture 11">
            <a:extLst>
              <a:ext uri="{FF2B5EF4-FFF2-40B4-BE49-F238E27FC236}">
                <a16:creationId xmlns="" xmlns:a16="http://schemas.microsoft.com/office/drawing/2014/main" id="{4F0EE48B-3F6F-44A0-A66C-B34967075A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6883" y="4742001"/>
            <a:ext cx="2095283" cy="1771412"/>
          </a:xfrm>
          <a:prstGeom prst="rect">
            <a:avLst/>
          </a:prstGeom>
        </p:spPr>
      </p:pic>
      <p:pic>
        <p:nvPicPr>
          <p:cNvPr id="13" name="Picture 12">
            <a:extLst>
              <a:ext uri="{FF2B5EF4-FFF2-40B4-BE49-F238E27FC236}">
                <a16:creationId xmlns="" xmlns:a16="http://schemas.microsoft.com/office/drawing/2014/main" id="{1F1ED916-0611-4482-A43B-1039699961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33827" y="1570489"/>
            <a:ext cx="1351389" cy="1434724"/>
          </a:xfrm>
          <a:prstGeom prst="rect">
            <a:avLst/>
          </a:prstGeom>
        </p:spPr>
      </p:pic>
      <p:pic>
        <p:nvPicPr>
          <p:cNvPr id="14" name="Picture 13">
            <a:extLst>
              <a:ext uri="{FF2B5EF4-FFF2-40B4-BE49-F238E27FC236}">
                <a16:creationId xmlns="" xmlns:a16="http://schemas.microsoft.com/office/drawing/2014/main" id="{82FB4B84-894E-4DED-A877-1AD70A3FA4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04912" y="3360661"/>
            <a:ext cx="1853899" cy="1143687"/>
          </a:xfrm>
          <a:prstGeom prst="rect">
            <a:avLst/>
          </a:prstGeom>
        </p:spPr>
      </p:pic>
      <p:pic>
        <p:nvPicPr>
          <p:cNvPr id="15" name="Picture 14">
            <a:extLst>
              <a:ext uri="{FF2B5EF4-FFF2-40B4-BE49-F238E27FC236}">
                <a16:creationId xmlns="" xmlns:a16="http://schemas.microsoft.com/office/drawing/2014/main" id="{73E24B4B-18F0-4A42-8222-1CB517C3C56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17494" y="3274351"/>
            <a:ext cx="1372306" cy="1346834"/>
          </a:xfrm>
          <a:prstGeom prst="rect">
            <a:avLst/>
          </a:prstGeom>
        </p:spPr>
      </p:pic>
      <p:pic>
        <p:nvPicPr>
          <p:cNvPr id="16" name="Picture 15">
            <a:extLst>
              <a:ext uri="{FF2B5EF4-FFF2-40B4-BE49-F238E27FC236}">
                <a16:creationId xmlns="" xmlns:a16="http://schemas.microsoft.com/office/drawing/2014/main" id="{80DCF672-412F-4598-938D-A4F808133E6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97904" y="5192749"/>
            <a:ext cx="1676697" cy="1017196"/>
          </a:xfrm>
          <a:prstGeom prst="rect">
            <a:avLst/>
          </a:prstGeom>
        </p:spPr>
      </p:pic>
      <p:pic>
        <p:nvPicPr>
          <p:cNvPr id="22" name="Picture 21">
            <a:extLst>
              <a:ext uri="{FF2B5EF4-FFF2-40B4-BE49-F238E27FC236}">
                <a16:creationId xmlns="" xmlns:a16="http://schemas.microsoft.com/office/drawing/2014/main" id="{35B45EB0-1FED-4F64-93CA-681C0B35B4D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85355" y="5038543"/>
            <a:ext cx="1053264" cy="1188082"/>
          </a:xfrm>
          <a:prstGeom prst="rect">
            <a:avLst/>
          </a:prstGeom>
        </p:spPr>
      </p:pic>
      <p:pic>
        <p:nvPicPr>
          <p:cNvPr id="24" name="Picture 23">
            <a:extLst>
              <a:ext uri="{FF2B5EF4-FFF2-40B4-BE49-F238E27FC236}">
                <a16:creationId xmlns="" xmlns:a16="http://schemas.microsoft.com/office/drawing/2014/main" id="{438B1954-66E9-43B8-B389-1D300F6DA32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07399" y="1272918"/>
            <a:ext cx="1651412" cy="1651412"/>
          </a:xfrm>
          <a:prstGeom prst="rect">
            <a:avLst/>
          </a:prstGeom>
        </p:spPr>
      </p:pic>
      <p:pic>
        <p:nvPicPr>
          <p:cNvPr id="26" name="Picture 25">
            <a:extLst>
              <a:ext uri="{FF2B5EF4-FFF2-40B4-BE49-F238E27FC236}">
                <a16:creationId xmlns="" xmlns:a16="http://schemas.microsoft.com/office/drawing/2014/main" id="{F4F3EAE0-3F24-40BB-A7ED-0E773E642D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14300" y="1441369"/>
            <a:ext cx="1940711" cy="1393235"/>
          </a:xfrm>
          <a:prstGeom prst="rect">
            <a:avLst/>
          </a:prstGeom>
        </p:spPr>
      </p:pic>
      <p:sp>
        <p:nvSpPr>
          <p:cNvPr id="27" name="TextBox 26">
            <a:extLst>
              <a:ext uri="{FF2B5EF4-FFF2-40B4-BE49-F238E27FC236}">
                <a16:creationId xmlns="" xmlns:a16="http://schemas.microsoft.com/office/drawing/2014/main" id="{6ACBD61A-C607-4D09-93F7-43B1E9ABBC13}"/>
              </a:ext>
            </a:extLst>
          </p:cNvPr>
          <p:cNvSpPr txBox="1"/>
          <p:nvPr/>
        </p:nvSpPr>
        <p:spPr>
          <a:xfrm>
            <a:off x="2510287" y="235215"/>
            <a:ext cx="5986731" cy="954107"/>
          </a:xfrm>
          <a:prstGeom prst="rect">
            <a:avLst/>
          </a:prstGeom>
          <a:noFill/>
        </p:spPr>
        <p:txBody>
          <a:bodyPr wrap="square" rtlCol="0">
            <a:spAutoFit/>
          </a:bodyPr>
          <a:lstStyle/>
          <a:p>
            <a:pPr algn="ctr"/>
            <a:r>
              <a:rPr lang="en-IN" sz="3200" i="1" u="sng" dirty="0">
                <a:solidFill>
                  <a:schemeClr val="accent1">
                    <a:lumMod val="75000"/>
                  </a:schemeClr>
                </a:solidFill>
                <a:latin typeface="Trebuchet MS" panose="020B0603020202020204" pitchFamily="34" charset="0"/>
              </a:rPr>
              <a:t>Trust over 11+ years</a:t>
            </a:r>
          </a:p>
          <a:p>
            <a:pPr algn="ctr"/>
            <a:r>
              <a:rPr lang="en-IN" sz="2400" i="1" u="sng" dirty="0">
                <a:solidFill>
                  <a:schemeClr val="accent1">
                    <a:lumMod val="75000"/>
                  </a:schemeClr>
                </a:solidFill>
                <a:latin typeface="Trebuchet MS" panose="020B0603020202020204" pitchFamily="34" charset="0"/>
              </a:rPr>
              <a:t>Some* Major Clients</a:t>
            </a:r>
          </a:p>
        </p:txBody>
      </p:sp>
      <p:sp>
        <p:nvSpPr>
          <p:cNvPr id="28" name="Left Bracket 27">
            <a:extLst>
              <a:ext uri="{FF2B5EF4-FFF2-40B4-BE49-F238E27FC236}">
                <a16:creationId xmlns="" xmlns:a16="http://schemas.microsoft.com/office/drawing/2014/main" id="{1C97C2F1-708B-42A6-BA9E-ADC2BEABE768}"/>
              </a:ext>
            </a:extLst>
          </p:cNvPr>
          <p:cNvSpPr/>
          <p:nvPr/>
        </p:nvSpPr>
        <p:spPr>
          <a:xfrm>
            <a:off x="329375" y="1574711"/>
            <a:ext cx="1685004" cy="493870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9" name="Right Bracket 28">
            <a:extLst>
              <a:ext uri="{FF2B5EF4-FFF2-40B4-BE49-F238E27FC236}">
                <a16:creationId xmlns="" xmlns:a16="http://schemas.microsoft.com/office/drawing/2014/main" id="{8A6802C2-2E8B-4A7D-8776-017713F310AD}"/>
              </a:ext>
            </a:extLst>
          </p:cNvPr>
          <p:cNvSpPr/>
          <p:nvPr/>
        </p:nvSpPr>
        <p:spPr>
          <a:xfrm>
            <a:off x="10371753" y="1343370"/>
            <a:ext cx="1507212" cy="518593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2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1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1754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792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4" name="TextBox 33">
            <a:extLst>
              <a:ext uri="{FF2B5EF4-FFF2-40B4-BE49-F238E27FC236}">
                <a16:creationId xmlns="" xmlns:a16="http://schemas.microsoft.com/office/drawing/2014/main" id="{6093201A-3913-4914-BB1C-6A85E8A4FEF5}"/>
              </a:ext>
            </a:extLst>
          </p:cNvPr>
          <p:cNvSpPr txBox="1"/>
          <p:nvPr/>
        </p:nvSpPr>
        <p:spPr>
          <a:xfrm>
            <a:off x="3971833" y="204123"/>
            <a:ext cx="3882966" cy="507831"/>
          </a:xfrm>
          <a:prstGeom prst="rect">
            <a:avLst/>
          </a:prstGeom>
          <a:noFill/>
        </p:spPr>
        <p:txBody>
          <a:bodyPr wrap="square" rtlCol="0">
            <a:spAutoFit/>
          </a:bodyPr>
          <a:lstStyle/>
          <a:p>
            <a:pPr algn="ctr"/>
            <a:r>
              <a:rPr lang="en-IN" sz="2700" i="1" u="sng" dirty="0">
                <a:solidFill>
                  <a:schemeClr val="accent1">
                    <a:lumMod val="75000"/>
                  </a:schemeClr>
                </a:solidFill>
                <a:latin typeface="Trebuchet MS" panose="020B0603020202020204" pitchFamily="34" charset="0"/>
              </a:rPr>
              <a:t>CTI Hardware Partners</a:t>
            </a:r>
          </a:p>
        </p:txBody>
      </p:sp>
      <p:sp>
        <p:nvSpPr>
          <p:cNvPr id="41" name="Left Bracket 40">
            <a:extLst>
              <a:ext uri="{FF2B5EF4-FFF2-40B4-BE49-F238E27FC236}">
                <a16:creationId xmlns="" xmlns:a16="http://schemas.microsoft.com/office/drawing/2014/main" id="{AE56F8C1-3F49-46FD-B1EE-FD7A20B31BB7}"/>
              </a:ext>
            </a:extLst>
          </p:cNvPr>
          <p:cNvSpPr/>
          <p:nvPr/>
        </p:nvSpPr>
        <p:spPr>
          <a:xfrm>
            <a:off x="1665835" y="774794"/>
            <a:ext cx="1097075" cy="593080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2" name="Right Bracket 41">
            <a:extLst>
              <a:ext uri="{FF2B5EF4-FFF2-40B4-BE49-F238E27FC236}">
                <a16:creationId xmlns="" xmlns:a16="http://schemas.microsoft.com/office/drawing/2014/main" id="{89DDCB89-977C-4A9C-920B-474940646439}"/>
              </a:ext>
            </a:extLst>
          </p:cNvPr>
          <p:cNvSpPr/>
          <p:nvPr/>
        </p:nvSpPr>
        <p:spPr>
          <a:xfrm>
            <a:off x="9076026" y="774794"/>
            <a:ext cx="1150519" cy="593080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3" name="Picture 2">
            <a:extLst>
              <a:ext uri="{FF2B5EF4-FFF2-40B4-BE49-F238E27FC236}">
                <a16:creationId xmlns="" xmlns:a16="http://schemas.microsoft.com/office/drawing/2014/main" id="{D14F850D-61B4-4E42-A18F-520930532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476" y="1059831"/>
            <a:ext cx="2095559" cy="1181100"/>
          </a:xfrm>
          <a:prstGeom prst="rect">
            <a:avLst/>
          </a:prstGeom>
        </p:spPr>
      </p:pic>
      <p:pic>
        <p:nvPicPr>
          <p:cNvPr id="9" name="Picture 8">
            <a:extLst>
              <a:ext uri="{FF2B5EF4-FFF2-40B4-BE49-F238E27FC236}">
                <a16:creationId xmlns="" xmlns:a16="http://schemas.microsoft.com/office/drawing/2014/main" id="{0C58BE58-20ED-48CB-9AD8-7E883107D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616" y="1191956"/>
            <a:ext cx="2667275" cy="916850"/>
          </a:xfrm>
          <a:prstGeom prst="rect">
            <a:avLst/>
          </a:prstGeom>
        </p:spPr>
      </p:pic>
      <p:pic>
        <p:nvPicPr>
          <p:cNvPr id="15" name="Picture 14">
            <a:extLst>
              <a:ext uri="{FF2B5EF4-FFF2-40B4-BE49-F238E27FC236}">
                <a16:creationId xmlns="" xmlns:a16="http://schemas.microsoft.com/office/drawing/2014/main" id="{DE149F0E-3FD3-42C1-AFF7-F4E0EF9FC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050" y="413500"/>
            <a:ext cx="2514671" cy="2363930"/>
          </a:xfrm>
          <a:prstGeom prst="rect">
            <a:avLst/>
          </a:prstGeom>
        </p:spPr>
      </p:pic>
      <p:pic>
        <p:nvPicPr>
          <p:cNvPr id="21" name="Picture 20">
            <a:extLst>
              <a:ext uri="{FF2B5EF4-FFF2-40B4-BE49-F238E27FC236}">
                <a16:creationId xmlns="" xmlns:a16="http://schemas.microsoft.com/office/drawing/2014/main" id="{2B18648D-784E-41F4-83C9-1F26144A80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6385" y="2859635"/>
            <a:ext cx="2095560" cy="916850"/>
          </a:xfrm>
          <a:prstGeom prst="rect">
            <a:avLst/>
          </a:prstGeom>
        </p:spPr>
      </p:pic>
      <p:pic>
        <p:nvPicPr>
          <p:cNvPr id="27" name="Picture 26">
            <a:extLst>
              <a:ext uri="{FF2B5EF4-FFF2-40B4-BE49-F238E27FC236}">
                <a16:creationId xmlns="" xmlns:a16="http://schemas.microsoft.com/office/drawing/2014/main" id="{FD5AF924-FDC0-49FA-BF03-35225CA56B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8408" y="2628453"/>
            <a:ext cx="2502696" cy="1143000"/>
          </a:xfrm>
          <a:prstGeom prst="rect">
            <a:avLst/>
          </a:prstGeom>
        </p:spPr>
      </p:pic>
      <p:pic>
        <p:nvPicPr>
          <p:cNvPr id="33" name="Picture 32">
            <a:extLst>
              <a:ext uri="{FF2B5EF4-FFF2-40B4-BE49-F238E27FC236}">
                <a16:creationId xmlns="" xmlns:a16="http://schemas.microsoft.com/office/drawing/2014/main" id="{3A9FE004-F5D4-4574-89AA-3E5BB2D6FA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633" y="2511772"/>
            <a:ext cx="1722367" cy="1193880"/>
          </a:xfrm>
          <a:prstGeom prst="rect">
            <a:avLst/>
          </a:prstGeom>
        </p:spPr>
      </p:pic>
      <p:pic>
        <p:nvPicPr>
          <p:cNvPr id="43" name="Picture 42">
            <a:extLst>
              <a:ext uri="{FF2B5EF4-FFF2-40B4-BE49-F238E27FC236}">
                <a16:creationId xmlns="" xmlns:a16="http://schemas.microsoft.com/office/drawing/2014/main" id="{9BA59166-0B34-4023-81F2-7A819EAF71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2634" y="3121564"/>
            <a:ext cx="2804588" cy="3147869"/>
          </a:xfrm>
          <a:prstGeom prst="rect">
            <a:avLst/>
          </a:prstGeom>
        </p:spPr>
      </p:pic>
      <p:pic>
        <p:nvPicPr>
          <p:cNvPr id="46" name="Picture 45">
            <a:extLst>
              <a:ext uri="{FF2B5EF4-FFF2-40B4-BE49-F238E27FC236}">
                <a16:creationId xmlns="" xmlns:a16="http://schemas.microsoft.com/office/drawing/2014/main" id="{C0FCC6AE-942B-4D9E-AB89-87DF1355B4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8801" y="3904179"/>
            <a:ext cx="4491890" cy="1516837"/>
          </a:xfrm>
          <a:prstGeom prst="rect">
            <a:avLst/>
          </a:prstGeom>
        </p:spPr>
      </p:pic>
      <p:pic>
        <p:nvPicPr>
          <p:cNvPr id="48" name="Picture 47">
            <a:extLst>
              <a:ext uri="{FF2B5EF4-FFF2-40B4-BE49-F238E27FC236}">
                <a16:creationId xmlns="" xmlns:a16="http://schemas.microsoft.com/office/drawing/2014/main" id="{C90ECA54-E0BE-4BC8-8B68-BF024906FA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9879" y="5595267"/>
            <a:ext cx="2937672" cy="807106"/>
          </a:xfrm>
          <a:prstGeom prst="rect">
            <a:avLst/>
          </a:prstGeom>
        </p:spPr>
      </p:pic>
      <p:pic>
        <p:nvPicPr>
          <p:cNvPr id="50" name="Picture 49">
            <a:extLst>
              <a:ext uri="{FF2B5EF4-FFF2-40B4-BE49-F238E27FC236}">
                <a16:creationId xmlns="" xmlns:a16="http://schemas.microsoft.com/office/drawing/2014/main" id="{5EF6C1C1-0081-44A6-9F02-33C80DBDBF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0787" y="5343308"/>
            <a:ext cx="1153733" cy="1311023"/>
          </a:xfrm>
          <a:prstGeom prst="rect">
            <a:avLst/>
          </a:prstGeom>
        </p:spPr>
      </p:pic>
      <p:pic>
        <p:nvPicPr>
          <p:cNvPr id="54" name="Picture 53">
            <a:extLst>
              <a:ext uri="{FF2B5EF4-FFF2-40B4-BE49-F238E27FC236}">
                <a16:creationId xmlns="" xmlns:a16="http://schemas.microsoft.com/office/drawing/2014/main" id="{4FBFB784-4AA7-4FBC-8E9A-EBB7C4E71A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13445" y="5426459"/>
            <a:ext cx="2052555" cy="1015715"/>
          </a:xfrm>
          <a:prstGeom prst="rect">
            <a:avLst/>
          </a:prstGeom>
        </p:spPr>
      </p:pic>
      <p:pic>
        <p:nvPicPr>
          <p:cNvPr id="16" name="Picture 15">
            <a:extLst>
              <a:ext uri="{FF2B5EF4-FFF2-40B4-BE49-F238E27FC236}">
                <a16:creationId xmlns="" xmlns:a16="http://schemas.microsoft.com/office/drawing/2014/main" id="{01D69D38-CAAF-4617-ACEB-8D6E1EB9091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97768" y="3976309"/>
            <a:ext cx="1506382" cy="1112592"/>
          </a:xfrm>
          <a:prstGeom prst="rect">
            <a:avLst/>
          </a:prstGeom>
        </p:spPr>
      </p:pic>
      <p:pic>
        <p:nvPicPr>
          <p:cNvPr id="18" name="Picture 17">
            <a:extLst>
              <a:ext uri="{FF2B5EF4-FFF2-40B4-BE49-F238E27FC236}">
                <a16:creationId xmlns="" xmlns:a16="http://schemas.microsoft.com/office/drawing/2014/main" id="{3F997292-C8C6-42A3-8660-3E308F96D23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89233" y="2535420"/>
            <a:ext cx="1399981" cy="1045061"/>
          </a:xfrm>
          <a:prstGeom prst="rect">
            <a:avLst/>
          </a:prstGeom>
        </p:spPr>
      </p:pic>
      <p:pic>
        <p:nvPicPr>
          <p:cNvPr id="20" name="Picture 19">
            <a:extLst>
              <a:ext uri="{FF2B5EF4-FFF2-40B4-BE49-F238E27FC236}">
                <a16:creationId xmlns="" xmlns:a16="http://schemas.microsoft.com/office/drawing/2014/main" id="{D1A18065-89B2-425B-85F8-F9C58402C93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53906" y="933497"/>
            <a:ext cx="1743245" cy="1307434"/>
          </a:xfrm>
          <a:prstGeom prst="rect">
            <a:avLst/>
          </a:prstGeom>
        </p:spPr>
      </p:pic>
      <p:pic>
        <p:nvPicPr>
          <p:cNvPr id="23" name="Picture 22">
            <a:extLst>
              <a:ext uri="{FF2B5EF4-FFF2-40B4-BE49-F238E27FC236}">
                <a16:creationId xmlns="" xmlns:a16="http://schemas.microsoft.com/office/drawing/2014/main" id="{B7C1139A-DD14-4A3A-8595-DC204C31859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19541" y="5484729"/>
            <a:ext cx="1360097" cy="994443"/>
          </a:xfrm>
          <a:prstGeom prst="rect">
            <a:avLst/>
          </a:prstGeom>
        </p:spPr>
      </p:pic>
      <p:pic>
        <p:nvPicPr>
          <p:cNvPr id="2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1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457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0062CBC4-5E4B-4E80-BA40-6395915FC547}"/>
              </a:ext>
            </a:extLst>
          </p:cNvPr>
          <p:cNvSpPr txBox="1"/>
          <p:nvPr/>
        </p:nvSpPr>
        <p:spPr>
          <a:xfrm>
            <a:off x="4843828" y="149148"/>
            <a:ext cx="2000868" cy="507831"/>
          </a:xfrm>
          <a:prstGeom prst="rect">
            <a:avLst/>
          </a:prstGeom>
          <a:noFill/>
        </p:spPr>
        <p:txBody>
          <a:bodyPr wrap="none" rtlCol="0">
            <a:spAutoFit/>
          </a:bodyPr>
          <a:lstStyle/>
          <a:p>
            <a:pPr algn="ctr"/>
            <a:r>
              <a:rPr lang="en-US" sz="2700" i="1" u="sng" dirty="0">
                <a:solidFill>
                  <a:schemeClr val="accent1">
                    <a:lumMod val="75000"/>
                  </a:schemeClr>
                </a:solidFill>
                <a:latin typeface="Trebuchet MS" panose="020B0603020202020204" pitchFamily="34" charset="0"/>
              </a:rPr>
              <a:t>Useful links</a:t>
            </a:r>
            <a:endParaRPr lang="hi-IN" sz="2700" i="1" dirty="0">
              <a:solidFill>
                <a:schemeClr val="accent1">
                  <a:lumMod val="75000"/>
                </a:schemeClr>
              </a:solidFill>
              <a:latin typeface="Trebuchet MS" panose="020B0603020202020204" pitchFamily="34" charset="0"/>
            </a:endParaRPr>
          </a:p>
        </p:txBody>
      </p:sp>
      <p:graphicFrame>
        <p:nvGraphicFramePr>
          <p:cNvPr id="3" name="Diagram 2">
            <a:extLst>
              <a:ext uri="{FF2B5EF4-FFF2-40B4-BE49-F238E27FC236}">
                <a16:creationId xmlns="" xmlns:a16="http://schemas.microsoft.com/office/drawing/2014/main" id="{70CA0782-AA46-4774-BABD-4C36A32C2F39}"/>
              </a:ext>
            </a:extLst>
          </p:cNvPr>
          <p:cNvGraphicFramePr/>
          <p:nvPr>
            <p:extLst/>
          </p:nvPr>
        </p:nvGraphicFramePr>
        <p:xfrm>
          <a:off x="890022" y="989837"/>
          <a:ext cx="10116710" cy="5799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188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t>Thank You for Your Time</a:t>
            </a:r>
            <a:endParaRPr lang="en-GB" sz="6000" b="1" dirty="0"/>
          </a:p>
        </p:txBody>
      </p:sp>
      <p:sp>
        <p:nvSpPr>
          <p:cNvPr id="8" name="Title 1"/>
          <p:cNvSpPr>
            <a:spLocks noGrp="1"/>
          </p:cNvSpPr>
          <p:nvPr>
            <p:ph type="title"/>
          </p:nvPr>
        </p:nvSpPr>
        <p:spPr>
          <a:xfrm>
            <a:off x="2941607" y="233259"/>
            <a:ext cx="6124755" cy="701246"/>
          </a:xfrm>
          <a:noFill/>
          <a:ln>
            <a:noFill/>
          </a:ln>
        </p:spPr>
        <p:txBody>
          <a:bodyPr>
            <a:normAutofit fontScale="90000"/>
          </a:bodyPr>
          <a:lstStyle/>
          <a:p>
            <a:r>
              <a:rPr lang="en-GB" b="1" u="sng" dirty="0" smtClean="0"/>
              <a:t/>
            </a:r>
            <a:br>
              <a:rPr lang="en-GB" b="1" u="sng" dirty="0" smtClean="0"/>
            </a:br>
            <a:r>
              <a:rPr lang="en-GB" b="1" u="sng" dirty="0" smtClean="0">
                <a:solidFill>
                  <a:schemeClr val="accent1">
                    <a:lumMod val="75000"/>
                  </a:schemeClr>
                </a:solidFill>
              </a:rPr>
              <a:t>Regrow Hair Clinic </a:t>
            </a:r>
            <a:r>
              <a:rPr lang="en-GB" b="1" u="sng" dirty="0">
                <a:solidFill>
                  <a:schemeClr val="accent1">
                    <a:lumMod val="75000"/>
                  </a:schemeClr>
                </a:solidFill>
              </a:rPr>
              <a:t>Case Study</a:t>
            </a:r>
            <a:r>
              <a:rPr lang="en-GB" dirty="0"/>
              <a:t/>
            </a:r>
            <a:br>
              <a:rPr lang="en-GB" dirty="0"/>
            </a:br>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01" y="297369"/>
            <a:ext cx="1847850" cy="581025"/>
          </a:xfrm>
          <a:prstGeom prst="rect">
            <a:avLst/>
          </a:prstGeom>
        </p:spPr>
      </p:pic>
      <p:pic>
        <p:nvPicPr>
          <p:cNvPr id="10"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538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Diagram 8">
            <a:extLst>
              <a:ext uri="{FF2B5EF4-FFF2-40B4-BE49-F238E27FC236}">
                <a16:creationId xmlns="" xmlns:a16="http://schemas.microsoft.com/office/drawing/2014/main" id="{13BB963E-969C-47FA-B946-24599467BC9C}"/>
              </a:ext>
            </a:extLst>
          </p:cNvPr>
          <p:cNvGraphicFramePr/>
          <p:nvPr>
            <p:extLst/>
          </p:nvPr>
        </p:nvGraphicFramePr>
        <p:xfrm>
          <a:off x="2816501" y="1819288"/>
          <a:ext cx="6558998" cy="3284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9"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146302" y="165867"/>
            <a:ext cx="3467100" cy="15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 xmlns:a16="http://schemas.microsoft.com/office/drawing/2014/main" id="{A3388B76-91DA-46B6-9FE2-573948C2DBDA}"/>
              </a:ext>
            </a:extLst>
          </p:cNvPr>
          <p:cNvSpPr txBox="1"/>
          <p:nvPr/>
        </p:nvSpPr>
        <p:spPr>
          <a:xfrm>
            <a:off x="240029" y="410135"/>
            <a:ext cx="2584450" cy="369888"/>
          </a:xfrm>
          <a:prstGeom prst="rect">
            <a:avLst/>
          </a:prstGeom>
          <a:noFill/>
        </p:spPr>
        <p:txBody>
          <a:bodyPr wrap="none">
            <a:spAutoFit/>
          </a:bodyPr>
          <a:lstStyle/>
          <a:p>
            <a:pPr>
              <a:defRPr/>
            </a:pPr>
            <a:r>
              <a:rPr lang="en-IN" i="1" dirty="0">
                <a:solidFill>
                  <a:srgbClr val="C00000"/>
                </a:solidFill>
                <a:hlinkClick r:id="rId8">
                  <a:extLst>
                    <a:ext uri="{A12FA001-AC4F-418D-AE19-62706E023703}">
                      <ahyp:hlinkClr xmlns="" xmlns:ahyp="http://schemas.microsoft.com/office/drawing/2018/hyperlinkcolor" val="tx"/>
                    </a:ext>
                  </a:extLst>
                </a:hlinkClick>
              </a:rPr>
              <a:t>www.dialerindia.com</a:t>
            </a:r>
            <a:endParaRPr lang="en-IN" i="1" dirty="0">
              <a:solidFill>
                <a:srgbClr val="C00000"/>
              </a:solidFill>
            </a:endParaRPr>
          </a:p>
        </p:txBody>
      </p:sp>
      <p:pic>
        <p:nvPicPr>
          <p:cNvPr id="21" name="Picture 20">
            <a:extLst>
              <a:ext uri="{FF2B5EF4-FFF2-40B4-BE49-F238E27FC236}">
                <a16:creationId xmlns="" xmlns:a16="http://schemas.microsoft.com/office/drawing/2014/main" id="{684A9D11-E3F7-48C1-9996-828B10F0BB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8880" y="4401451"/>
            <a:ext cx="3993504" cy="2456549"/>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p:spPr>
      </p:pic>
      <p:sp>
        <p:nvSpPr>
          <p:cNvPr id="19462" name="Rectangle 21">
            <a:extLst>
              <a:ext uri="{FF2B5EF4-FFF2-40B4-BE49-F238E27FC236}">
                <a16:creationId xmlns="" xmlns:a16="http://schemas.microsoft.com/office/drawing/2014/main" id="{1CE2992B-34B1-41D8-92C3-0C2BF3883F24}"/>
              </a:ext>
            </a:extLst>
          </p:cNvPr>
          <p:cNvSpPr>
            <a:spLocks noChangeArrowheads="1"/>
          </p:cNvSpPr>
          <p:nvPr/>
        </p:nvSpPr>
        <p:spPr bwMode="auto">
          <a:xfrm>
            <a:off x="354159" y="59324"/>
            <a:ext cx="229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IN" altLang="en-US" i="1" dirty="0">
                <a:solidFill>
                  <a:srgbClr val="C00000"/>
                </a:solidFill>
              </a:rPr>
              <a:t>+91-856-00-00-600</a:t>
            </a:r>
          </a:p>
        </p:txBody>
      </p:sp>
      <p:pic>
        <p:nvPicPr>
          <p:cNvPr id="19463" name="Picture 23">
            <a:extLst>
              <a:ext uri="{FF2B5EF4-FFF2-40B4-BE49-F238E27FC236}">
                <a16:creationId xmlns="" xmlns:a16="http://schemas.microsoft.com/office/drawing/2014/main" id="{3B5C9481-3A41-4CC7-AD79-9564ECA4813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22" y="106704"/>
            <a:ext cx="2873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6BC2C188-C96B-49FC-B53A-D48DF1DB350B}"/>
              </a:ext>
            </a:extLst>
          </p:cNvPr>
          <p:cNvSpPr txBox="1"/>
          <p:nvPr/>
        </p:nvSpPr>
        <p:spPr>
          <a:xfrm>
            <a:off x="240028" y="636929"/>
            <a:ext cx="1705375" cy="369332"/>
          </a:xfrm>
          <a:prstGeom prst="rect">
            <a:avLst/>
          </a:prstGeom>
          <a:noFill/>
        </p:spPr>
        <p:txBody>
          <a:bodyPr wrap="square" rtlCol="0">
            <a:spAutoFit/>
          </a:bodyPr>
          <a:lstStyle/>
          <a:p>
            <a:r>
              <a:rPr lang="en-IN" sz="1700" i="1" u="sng" dirty="0">
                <a:solidFill>
                  <a:schemeClr val="accent1"/>
                </a:solidFill>
                <a:latin typeface="Tw Cen MT" panose="020B0602020104020603" pitchFamily="34" charset="0"/>
              </a:rPr>
              <a:t>avyuktaindia</a:t>
            </a:r>
            <a:r>
              <a:rPr lang="en-IN" i="1" u="sng" dirty="0">
                <a:solidFill>
                  <a:schemeClr val="accent1"/>
                </a:solidFill>
                <a:latin typeface="Tw Cen MT" panose="020B0602020104020603" pitchFamily="34" charset="0"/>
              </a:rPr>
              <a:t> </a:t>
            </a:r>
          </a:p>
        </p:txBody>
      </p:sp>
      <p:pic>
        <p:nvPicPr>
          <p:cNvPr id="10" name="Picture 9">
            <a:extLst>
              <a:ext uri="{FF2B5EF4-FFF2-40B4-BE49-F238E27FC236}">
                <a16:creationId xmlns="" xmlns:a16="http://schemas.microsoft.com/office/drawing/2014/main" id="{1BC1EB6B-5305-4B10-BD9A-D78C077937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0254" y="997367"/>
            <a:ext cx="582044" cy="256099"/>
          </a:xfrm>
          <a:prstGeom prst="rect">
            <a:avLst/>
          </a:prstGeom>
        </p:spPr>
      </p:pic>
      <p:grpSp>
        <p:nvGrpSpPr>
          <p:cNvPr id="11" name="Group 10">
            <a:extLst>
              <a:ext uri="{FF2B5EF4-FFF2-40B4-BE49-F238E27FC236}">
                <a16:creationId xmlns="" xmlns:a16="http://schemas.microsoft.com/office/drawing/2014/main" id="{A85B717B-F60C-451C-B002-606563C76963}"/>
              </a:ext>
            </a:extLst>
          </p:cNvPr>
          <p:cNvGrpSpPr/>
          <p:nvPr/>
        </p:nvGrpSpPr>
        <p:grpSpPr>
          <a:xfrm>
            <a:off x="9213854" y="5778821"/>
            <a:ext cx="2978146" cy="1079179"/>
            <a:chOff x="-217394" y="0"/>
            <a:chExt cx="3953221" cy="821634"/>
          </a:xfrm>
        </p:grpSpPr>
        <p:sp>
          <p:nvSpPr>
            <p:cNvPr id="13" name="Pentagon 20">
              <a:extLst>
                <a:ext uri="{FF2B5EF4-FFF2-40B4-BE49-F238E27FC236}">
                  <a16:creationId xmlns="" xmlns:a16="http://schemas.microsoft.com/office/drawing/2014/main" id="{101C3BB9-34DC-4B20-A06D-E95699D27FD0}"/>
                </a:ext>
              </a:extLst>
            </p:cNvPr>
            <p:cNvSpPr/>
            <p:nvPr/>
          </p:nvSpPr>
          <p:spPr>
            <a:xfrm>
              <a:off x="0" y="0"/>
              <a:ext cx="3735827" cy="82163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entagon 4">
              <a:extLst>
                <a:ext uri="{FF2B5EF4-FFF2-40B4-BE49-F238E27FC236}">
                  <a16:creationId xmlns="" xmlns:a16="http://schemas.microsoft.com/office/drawing/2014/main" id="{7DAA5513-E248-44D8-8C7F-43D1F4705FE3}"/>
                </a:ext>
              </a:extLst>
            </p:cNvPr>
            <p:cNvSpPr/>
            <p:nvPr/>
          </p:nvSpPr>
          <p:spPr>
            <a:xfrm>
              <a:off x="-217394" y="0"/>
              <a:ext cx="3331666" cy="821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rPr>
                <a:t>+1-408-791-3820</a:t>
              </a:r>
            </a:p>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cs typeface="Calibri" panose="020F0502020204030204" pitchFamily="34" charset="0"/>
                </a:rPr>
                <a:t>+91-856-00-00-600</a:t>
              </a:r>
              <a:r>
                <a:rPr lang="en-IN" sz="1600" i="1" u="sng" dirty="0">
                  <a:solidFill>
                    <a:schemeClr val="bg1"/>
                  </a:solidFill>
                  <a:latin typeface="Tw Cen MT" panose="020B0602020104020603" pitchFamily="34" charset="0"/>
                </a:rPr>
                <a:t> </a:t>
              </a:r>
              <a:endParaRPr lang="en-IN" sz="1600" i="1" u="sng" kern="1200" dirty="0">
                <a:solidFill>
                  <a:schemeClr val="bg1"/>
                </a:solidFill>
                <a:latin typeface="Tw Cen MT" panose="020B0602020104020603" pitchFamily="34" charset="0"/>
                <a:cs typeface="Calibri" panose="020F0502020204030204" pitchFamily="34" charset="0"/>
              </a:endParaRPr>
            </a:p>
            <a:p>
              <a:pPr lvl="0" algn="ctr" defTabSz="1111250">
                <a:lnSpc>
                  <a:spcPct val="90000"/>
                </a:lnSpc>
                <a:spcBef>
                  <a:spcPct val="0"/>
                </a:spcBef>
                <a:spcAft>
                  <a:spcPct val="35000"/>
                </a:spcAft>
              </a:pPr>
              <a:r>
                <a:rPr lang="en-IN" sz="1600" i="1" u="sng" kern="1200" dirty="0">
                  <a:solidFill>
                    <a:schemeClr val="bg1"/>
                  </a:solidFill>
                  <a:latin typeface="Tw Cen MT" panose="020B0602020104020603" pitchFamily="34" charset="0"/>
                  <a:cs typeface="Calibri" panose="020F0502020204030204" pitchFamily="34" charset="0"/>
                </a:rPr>
                <a:t>sales@dialerindia.com</a:t>
              </a:r>
            </a:p>
          </p:txBody>
        </p:sp>
      </p:grpSp>
      <p:pic>
        <p:nvPicPr>
          <p:cNvPr id="15" name="Picture 14">
            <a:extLst>
              <a:ext uri="{FF2B5EF4-FFF2-40B4-BE49-F238E27FC236}">
                <a16:creationId xmlns="" xmlns:a16="http://schemas.microsoft.com/office/drawing/2014/main" id="{DB75205F-DB5D-4C70-BCE4-A174513E65A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00568" y="6120926"/>
            <a:ext cx="386263" cy="386263"/>
          </a:xfrm>
          <a:prstGeom prst="rect">
            <a:avLst/>
          </a:prstGeom>
        </p:spPr>
      </p:pic>
      <p:grpSp>
        <p:nvGrpSpPr>
          <p:cNvPr id="16" name="Group 15">
            <a:extLst>
              <a:ext uri="{FF2B5EF4-FFF2-40B4-BE49-F238E27FC236}">
                <a16:creationId xmlns="" xmlns:a16="http://schemas.microsoft.com/office/drawing/2014/main" id="{348B4EC3-0ACC-4F37-88BA-798F9A5D1BA3}"/>
              </a:ext>
            </a:extLst>
          </p:cNvPr>
          <p:cNvGrpSpPr/>
          <p:nvPr/>
        </p:nvGrpSpPr>
        <p:grpSpPr>
          <a:xfrm>
            <a:off x="354159" y="5376773"/>
            <a:ext cx="1591245" cy="1488306"/>
            <a:chOff x="535700" y="3214906"/>
            <a:chExt cx="2044856" cy="2044856"/>
          </a:xfrm>
        </p:grpSpPr>
        <p:pic>
          <p:nvPicPr>
            <p:cNvPr id="17" name="Picture 16">
              <a:extLst>
                <a:ext uri="{FF2B5EF4-FFF2-40B4-BE49-F238E27FC236}">
                  <a16:creationId xmlns="" xmlns:a16="http://schemas.microsoft.com/office/drawing/2014/main" id="{567AB2D3-89D8-4689-BA96-0E76019B2A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5700" y="3214906"/>
              <a:ext cx="2044856" cy="2044856"/>
            </a:xfrm>
            <a:prstGeom prst="rect">
              <a:avLst/>
            </a:prstGeom>
          </p:spPr>
        </p:pic>
        <p:pic>
          <p:nvPicPr>
            <p:cNvPr id="18" name="Picture 17">
              <a:extLst>
                <a:ext uri="{FF2B5EF4-FFF2-40B4-BE49-F238E27FC236}">
                  <a16:creationId xmlns="" xmlns:a16="http://schemas.microsoft.com/office/drawing/2014/main" id="{F3035571-3CCC-489A-ABED-D30243DD9DB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32204" y="3905835"/>
              <a:ext cx="651847" cy="66977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20"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824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41607" y="233259"/>
            <a:ext cx="6124755" cy="701246"/>
          </a:xfrm>
          <a:noFill/>
          <a:ln>
            <a:noFill/>
          </a:ln>
        </p:spPr>
        <p:txBody>
          <a:bodyPr>
            <a:normAutofit fontScale="90000"/>
          </a:bodyPr>
          <a:lstStyle/>
          <a:p>
            <a:r>
              <a:rPr lang="en-GB" b="1" u="sng" dirty="0" smtClean="0"/>
              <a:t/>
            </a:r>
            <a:br>
              <a:rPr lang="en-GB" b="1" u="sng" dirty="0" smtClean="0"/>
            </a:br>
            <a:r>
              <a:rPr lang="en-US" b="1" u="sng" dirty="0">
                <a:solidFill>
                  <a:srgbClr val="0070C0"/>
                </a:solidFill>
              </a:rPr>
              <a:t>Case Study AKS University </a:t>
            </a:r>
            <a:r>
              <a:rPr lang="en-GB" dirty="0"/>
              <a:t/>
            </a:r>
            <a:br>
              <a:rPr lang="en-GB" dirty="0"/>
            </a:br>
            <a:endParaRPr lang="en-GB" dirty="0"/>
          </a:p>
        </p:txBody>
      </p:sp>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4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320800"/>
            <a:ext cx="10739887" cy="5209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smtClean="0"/>
              <a:t>About </a:t>
            </a:r>
            <a:r>
              <a:rPr lang="en-GB" sz="2800" b="1" u="sng" dirty="0"/>
              <a:t>AKS </a:t>
            </a:r>
            <a:r>
              <a:rPr lang="en-GB" sz="2800" b="1" u="sng" dirty="0" smtClean="0"/>
              <a:t>University</a:t>
            </a:r>
          </a:p>
          <a:p>
            <a:r>
              <a:rPr lang="en-GB" sz="2000" dirty="0"/>
              <a:t>The AKS University (Amicable Knowledge Solution) </a:t>
            </a:r>
            <a:r>
              <a:rPr lang="en-GB" sz="2000" dirty="0" err="1"/>
              <a:t>Satna</a:t>
            </a:r>
            <a:r>
              <a:rPr lang="en-GB" sz="2000" dirty="0"/>
              <a:t>, Madhya Pradesh was established in 2011.AKS University is a private university which is run by Charitable Trust that was founded with a mission to provide education to everyone. It aims to render social service and is committed to provide quality and affordable education to everyone regardless of caste, creed, religion or culture. AKS University is an initiative of the Rajiv Gandhi Group of Institutions.</a:t>
            </a:r>
          </a:p>
          <a:p>
            <a:endParaRPr lang="en-GB" sz="2000" dirty="0"/>
          </a:p>
          <a:p>
            <a:r>
              <a:rPr lang="en-GB" sz="2000" dirty="0"/>
              <a:t>Inspired by the ideas and philosophy of chancellor Shri B. P. Soni  as dynamic &amp; energetic Chairman and  Er. Anant Kumar Soni. The trust works for the welfare and development of mankind and imbibes ethical principles.  The aim of this trust is to guide the energy of the youth of our country in the right direction. This aim can only be achieved by educating the youth.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01" y="297369"/>
            <a:ext cx="1847850" cy="581025"/>
          </a:xfrm>
          <a:prstGeom prst="rect">
            <a:avLst/>
          </a:prstGeom>
        </p:spPr>
      </p:pic>
    </p:spTree>
    <p:extLst>
      <p:ext uri="{BB962C8B-B14F-4D97-AF65-F5344CB8AC3E}">
        <p14:creationId xmlns:p14="http://schemas.microsoft.com/office/powerpoint/2010/main" val="2117469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41607" y="233259"/>
            <a:ext cx="6124755" cy="701246"/>
          </a:xfrm>
          <a:noFill/>
          <a:ln>
            <a:noFill/>
          </a:ln>
        </p:spPr>
        <p:txBody>
          <a:bodyPr>
            <a:normAutofit fontScale="90000"/>
          </a:bodyPr>
          <a:lstStyle/>
          <a:p>
            <a:r>
              <a:rPr lang="en-GB" b="1" u="sng" dirty="0" smtClean="0"/>
              <a:t/>
            </a:r>
            <a:br>
              <a:rPr lang="en-GB" b="1" u="sng" dirty="0" smtClean="0"/>
            </a:br>
            <a:r>
              <a:rPr lang="en-US" b="1" u="sng" dirty="0">
                <a:solidFill>
                  <a:srgbClr val="0070C0"/>
                </a:solidFill>
              </a:rPr>
              <a:t>Case Study AKS University </a:t>
            </a:r>
            <a:r>
              <a:rPr lang="en-GB" dirty="0"/>
              <a:t/>
            </a:r>
            <a:br>
              <a:rPr lang="en-GB" dirty="0"/>
            </a:br>
            <a:endParaRPr lang="en-GB" dirty="0"/>
          </a:p>
        </p:txBody>
      </p:sp>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4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320800"/>
            <a:ext cx="10739887" cy="5209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t>Key Challenges Areas of AKS </a:t>
            </a:r>
            <a:r>
              <a:rPr lang="en-GB" sz="2800" b="1" u="sng" dirty="0" smtClean="0"/>
              <a:t>University</a:t>
            </a:r>
          </a:p>
          <a:p>
            <a:endParaRPr lang="en-GB" sz="2800" b="1" u="sng" dirty="0" smtClean="0"/>
          </a:p>
          <a:p>
            <a:r>
              <a:rPr lang="en-GB" sz="2000" dirty="0" smtClean="0"/>
              <a:t>1. AKS Technical counterparts were Looking </a:t>
            </a:r>
            <a:r>
              <a:rPr lang="en-GB" sz="2000" dirty="0"/>
              <a:t>for a solution </a:t>
            </a:r>
            <a:r>
              <a:rPr lang="en-GB" sz="2000" dirty="0" smtClean="0"/>
              <a:t>which can be integrated </a:t>
            </a:r>
            <a:r>
              <a:rPr lang="en-GB" sz="2000" dirty="0"/>
              <a:t>with their </a:t>
            </a:r>
            <a:endParaRPr lang="en-GB" sz="2000" dirty="0" smtClean="0"/>
          </a:p>
          <a:p>
            <a:r>
              <a:rPr lang="en-GB" sz="2000" dirty="0"/>
              <a:t> </a:t>
            </a:r>
            <a:r>
              <a:rPr lang="en-GB" sz="2000" dirty="0" smtClean="0"/>
              <a:t>   existing PBX </a:t>
            </a:r>
            <a:r>
              <a:rPr lang="en-GB" sz="2000" dirty="0"/>
              <a:t>solution with 300 plus </a:t>
            </a:r>
            <a:r>
              <a:rPr lang="en-GB" sz="2000" dirty="0" smtClean="0"/>
              <a:t>extensions for both </a:t>
            </a:r>
            <a:r>
              <a:rPr lang="en-GB" sz="2000" dirty="0"/>
              <a:t>incoming and outgoing calls.</a:t>
            </a:r>
          </a:p>
          <a:p>
            <a:r>
              <a:rPr lang="en-GB" sz="2000" dirty="0" smtClean="0"/>
              <a:t>2. They were seeking </a:t>
            </a:r>
            <a:r>
              <a:rPr lang="en-GB" sz="2000" dirty="0"/>
              <a:t>for a solution where they can fetch </a:t>
            </a:r>
            <a:r>
              <a:rPr lang="en-GB" sz="2000" dirty="0" smtClean="0"/>
              <a:t>complete reporting </a:t>
            </a:r>
            <a:r>
              <a:rPr lang="en-GB" sz="2000" dirty="0"/>
              <a:t>of </a:t>
            </a:r>
            <a:r>
              <a:rPr lang="en-GB" sz="2000" dirty="0" smtClean="0"/>
              <a:t>all </a:t>
            </a:r>
            <a:r>
              <a:rPr lang="en-GB" sz="2000" dirty="0"/>
              <a:t>calls for </a:t>
            </a:r>
            <a:r>
              <a:rPr lang="en-GB" sz="2000" dirty="0" smtClean="0"/>
              <a:t>all  </a:t>
            </a:r>
          </a:p>
          <a:p>
            <a:r>
              <a:rPr lang="en-GB" sz="2000" dirty="0"/>
              <a:t> </a:t>
            </a:r>
            <a:r>
              <a:rPr lang="en-GB" sz="2000" dirty="0" smtClean="0"/>
              <a:t>    kind of queries from students such as fee </a:t>
            </a:r>
            <a:r>
              <a:rPr lang="en-GB" sz="2000" dirty="0"/>
              <a:t>query or </a:t>
            </a:r>
            <a:r>
              <a:rPr lang="en-GB" sz="2000" dirty="0" smtClean="0"/>
              <a:t>admission </a:t>
            </a:r>
            <a:r>
              <a:rPr lang="en-GB" sz="2000" dirty="0"/>
              <a:t>related or </a:t>
            </a:r>
            <a:r>
              <a:rPr lang="en-GB" sz="2000" dirty="0" smtClean="0"/>
              <a:t>any other </a:t>
            </a:r>
            <a:r>
              <a:rPr lang="en-GB" sz="2000" dirty="0"/>
              <a:t>query.</a:t>
            </a:r>
          </a:p>
          <a:p>
            <a:r>
              <a:rPr lang="en-GB" sz="2000" dirty="0"/>
              <a:t>3</a:t>
            </a:r>
            <a:r>
              <a:rPr lang="en-GB" sz="2000" dirty="0" smtClean="0"/>
              <a:t>. </a:t>
            </a:r>
            <a:r>
              <a:rPr lang="en-GB" sz="2000" dirty="0"/>
              <a:t>They were seeking for a </a:t>
            </a:r>
            <a:r>
              <a:rPr lang="en-GB" sz="2000" dirty="0" smtClean="0"/>
              <a:t>solution </a:t>
            </a:r>
            <a:r>
              <a:rPr lang="en-GB" sz="2000" dirty="0"/>
              <a:t>for incoming calls </a:t>
            </a:r>
            <a:r>
              <a:rPr lang="en-GB" sz="2000" dirty="0" smtClean="0"/>
              <a:t>distribution with in concerned departments </a:t>
            </a:r>
          </a:p>
          <a:p>
            <a:r>
              <a:rPr lang="en-GB" sz="2000" dirty="0" smtClean="0"/>
              <a:t>     or </a:t>
            </a:r>
            <a:r>
              <a:rPr lang="en-GB" sz="2000" dirty="0"/>
              <a:t>respective </a:t>
            </a:r>
            <a:r>
              <a:rPr lang="en-GB" sz="2000" dirty="0" smtClean="0"/>
              <a:t>person as per the user inputs</a:t>
            </a:r>
            <a:endParaRPr lang="en-GB" sz="2000" dirty="0"/>
          </a:p>
          <a:p>
            <a:r>
              <a:rPr lang="en-GB" sz="2000" dirty="0" smtClean="0"/>
              <a:t>4.  They were Looking </a:t>
            </a:r>
            <a:r>
              <a:rPr lang="en-GB" sz="2000" dirty="0"/>
              <a:t>for a solution for </a:t>
            </a:r>
            <a:r>
              <a:rPr lang="en-GB" sz="2000" dirty="0" smtClean="0"/>
              <a:t>all call’s notification to concerns with automated SMS </a:t>
            </a:r>
          </a:p>
          <a:p>
            <a:r>
              <a:rPr lang="en-GB" sz="2000" dirty="0" smtClean="0"/>
              <a:t>     notification  to </a:t>
            </a:r>
            <a:r>
              <a:rPr lang="en-GB" sz="2000" dirty="0"/>
              <a:t>caller for their </a:t>
            </a:r>
            <a:r>
              <a:rPr lang="en-GB" sz="2000" dirty="0" smtClean="0"/>
              <a:t>queries/alert like </a:t>
            </a:r>
            <a:r>
              <a:rPr lang="en-GB" sz="2000" dirty="0"/>
              <a:t>fees </a:t>
            </a:r>
            <a:r>
              <a:rPr lang="en-GB" sz="2000" dirty="0" smtClean="0"/>
              <a:t>deposition, fee structure, amount to be </a:t>
            </a:r>
          </a:p>
          <a:p>
            <a:r>
              <a:rPr lang="en-GB" sz="2000" dirty="0"/>
              <a:t> </a:t>
            </a:r>
            <a:r>
              <a:rPr lang="en-GB" sz="2000" dirty="0" smtClean="0"/>
              <a:t>   paid , other receipts as well as </a:t>
            </a:r>
            <a:r>
              <a:rPr lang="en-GB" sz="2000" dirty="0"/>
              <a:t>if anybody call for some course related details all details will be </a:t>
            </a:r>
            <a:endParaRPr lang="en-GB" sz="2000" dirty="0" smtClean="0"/>
          </a:p>
          <a:p>
            <a:r>
              <a:rPr lang="en-GB" sz="2000" dirty="0"/>
              <a:t> </a:t>
            </a:r>
            <a:r>
              <a:rPr lang="en-GB" sz="2000" dirty="0" smtClean="0"/>
              <a:t>   delivered by SMS automatically.</a:t>
            </a:r>
            <a:endParaRPr lang="en-GB" sz="2000" dirty="0"/>
          </a:p>
          <a:p>
            <a:r>
              <a:rPr lang="en-GB" sz="2000" dirty="0" smtClean="0"/>
              <a:t>5. They were looking for a centralised </a:t>
            </a:r>
            <a:r>
              <a:rPr lang="en-GB" sz="2000" dirty="0"/>
              <a:t>solution </a:t>
            </a:r>
            <a:r>
              <a:rPr lang="en-GB" sz="2000" dirty="0" smtClean="0"/>
              <a:t>with </a:t>
            </a:r>
            <a:r>
              <a:rPr lang="en-GB" sz="2000" dirty="0"/>
              <a:t>which </a:t>
            </a:r>
            <a:r>
              <a:rPr lang="en-GB" sz="2000" dirty="0" smtClean="0"/>
              <a:t>they can </a:t>
            </a:r>
            <a:r>
              <a:rPr lang="en-GB" sz="2000" dirty="0"/>
              <a:t>fetch data and recording for </a:t>
            </a:r>
            <a:endParaRPr lang="en-GB" sz="2000" dirty="0" smtClean="0"/>
          </a:p>
          <a:p>
            <a:r>
              <a:rPr lang="en-GB" sz="2000" dirty="0"/>
              <a:t> </a:t>
            </a:r>
            <a:r>
              <a:rPr lang="en-GB" sz="2000" dirty="0" smtClean="0"/>
              <a:t>   further follow-ups or auditing purpose, as well as all Call-back schedules for follow-up.</a:t>
            </a:r>
            <a:endParaRPr lang="en-GB"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01" y="297369"/>
            <a:ext cx="1847850" cy="581025"/>
          </a:xfrm>
          <a:prstGeom prst="rect">
            <a:avLst/>
          </a:prstGeom>
        </p:spPr>
      </p:pic>
    </p:spTree>
    <p:extLst>
      <p:ext uri="{BB962C8B-B14F-4D97-AF65-F5344CB8AC3E}">
        <p14:creationId xmlns:p14="http://schemas.microsoft.com/office/powerpoint/2010/main" val="447897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41607" y="233259"/>
            <a:ext cx="6124755" cy="701246"/>
          </a:xfrm>
          <a:noFill/>
          <a:ln>
            <a:noFill/>
          </a:ln>
        </p:spPr>
        <p:txBody>
          <a:bodyPr>
            <a:normAutofit fontScale="90000"/>
          </a:bodyPr>
          <a:lstStyle/>
          <a:p>
            <a:r>
              <a:rPr lang="en-GB" b="1" u="sng" dirty="0" smtClean="0"/>
              <a:t/>
            </a:r>
            <a:br>
              <a:rPr lang="en-GB" b="1" u="sng" dirty="0" smtClean="0"/>
            </a:br>
            <a:r>
              <a:rPr lang="en-US" b="1" u="sng" dirty="0">
                <a:solidFill>
                  <a:srgbClr val="0070C0"/>
                </a:solidFill>
              </a:rPr>
              <a:t>Case Study AKS University </a:t>
            </a:r>
            <a:r>
              <a:rPr lang="en-GB" dirty="0"/>
              <a:t/>
            </a:r>
            <a:br>
              <a:rPr lang="en-GB" dirty="0"/>
            </a:br>
            <a:endParaRPr lang="en-GB" dirty="0"/>
          </a:p>
        </p:txBody>
      </p:sp>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4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320800"/>
            <a:ext cx="10739887" cy="5209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t>Solutions we implemented at AKS </a:t>
            </a:r>
            <a:r>
              <a:rPr lang="en-GB" sz="2800" b="1" u="sng" dirty="0" smtClean="0"/>
              <a:t>University</a:t>
            </a:r>
          </a:p>
          <a:p>
            <a:endParaRPr lang="en-GB" sz="2800" b="1" u="sng" dirty="0" smtClean="0"/>
          </a:p>
          <a:p>
            <a:pPr marL="457200" indent="-457200">
              <a:buFontTx/>
              <a:buAutoNum type="arabicPeriod"/>
            </a:pPr>
            <a:r>
              <a:rPr lang="en-GB" sz="2000" dirty="0" smtClean="0"/>
              <a:t>We had implemented Avyukta Dialler Suite </a:t>
            </a:r>
            <a:r>
              <a:rPr lang="en-GB" sz="2000" dirty="0"/>
              <a:t>with </a:t>
            </a:r>
            <a:r>
              <a:rPr lang="en-GB" sz="2000" dirty="0" smtClean="0"/>
              <a:t>both GSM </a:t>
            </a:r>
            <a:r>
              <a:rPr lang="en-GB" sz="2000" dirty="0"/>
              <a:t>gateway and PRI </a:t>
            </a:r>
            <a:r>
              <a:rPr lang="en-GB" sz="2000" dirty="0" smtClean="0"/>
              <a:t>Line allocation as per their requirements for both </a:t>
            </a:r>
            <a:r>
              <a:rPr lang="en-GB" sz="2000" dirty="0"/>
              <a:t>inbound and outbound </a:t>
            </a:r>
            <a:r>
              <a:rPr lang="en-GB" sz="2000" dirty="0" smtClean="0"/>
              <a:t>calls.</a:t>
            </a:r>
            <a:r>
              <a:rPr lang="en-GB" sz="2000" dirty="0"/>
              <a:t> </a:t>
            </a:r>
            <a:r>
              <a:rPr lang="en-GB" sz="2000" dirty="0" smtClean="0"/>
              <a:t> We also integrated our Dialer Suite </a:t>
            </a:r>
            <a:r>
              <a:rPr lang="en-GB" sz="2000" dirty="0"/>
              <a:t>with their existing PBX for </a:t>
            </a:r>
            <a:r>
              <a:rPr lang="en-GB" sz="2000" dirty="0" smtClean="0"/>
              <a:t>inter department calling facility..</a:t>
            </a:r>
          </a:p>
          <a:p>
            <a:pPr marL="457200" indent="-457200">
              <a:buAutoNum type="arabicPeriod"/>
            </a:pPr>
            <a:r>
              <a:rPr lang="en-GB" sz="2000" dirty="0" smtClean="0"/>
              <a:t>We had </a:t>
            </a:r>
            <a:r>
              <a:rPr lang="en-GB" sz="2000" dirty="0"/>
              <a:t>integrated AKS University’s CRM with Avyukta </a:t>
            </a:r>
            <a:r>
              <a:rPr lang="en-GB" sz="2000" dirty="0" smtClean="0"/>
              <a:t>Dialer with </a:t>
            </a:r>
            <a:r>
              <a:rPr lang="en-GB" sz="2000" dirty="0"/>
              <a:t>real time </a:t>
            </a:r>
            <a:r>
              <a:rPr lang="en-GB" sz="2000" dirty="0" smtClean="0"/>
              <a:t>data sync between </a:t>
            </a:r>
            <a:r>
              <a:rPr lang="en-GB" sz="2000" dirty="0"/>
              <a:t>these two applications over APIs. </a:t>
            </a:r>
          </a:p>
          <a:p>
            <a:pPr marL="457200" indent="-457200">
              <a:buAutoNum type="arabicPeriod"/>
            </a:pPr>
            <a:r>
              <a:rPr lang="en-GB" sz="2000" dirty="0" smtClean="0"/>
              <a:t>We had implemented Lead </a:t>
            </a:r>
            <a:r>
              <a:rPr lang="en-GB" sz="2000" dirty="0"/>
              <a:t>M</a:t>
            </a:r>
            <a:r>
              <a:rPr lang="en-GB" sz="2000" dirty="0" smtClean="0"/>
              <a:t>anagement </a:t>
            </a:r>
            <a:r>
              <a:rPr lang="en-GB" sz="2000" dirty="0"/>
              <a:t>S</a:t>
            </a:r>
            <a:r>
              <a:rPr lang="en-GB" sz="2000" dirty="0" smtClean="0"/>
              <a:t>olution for Admins  </a:t>
            </a:r>
            <a:r>
              <a:rPr lang="en-GB" sz="2000" dirty="0"/>
              <a:t>with automated </a:t>
            </a:r>
            <a:r>
              <a:rPr lang="en-GB" sz="2000" dirty="0" smtClean="0"/>
              <a:t>distribution of calls to the concern agents </a:t>
            </a:r>
            <a:r>
              <a:rPr lang="en-GB" sz="2000" dirty="0"/>
              <a:t>according to their course and </a:t>
            </a:r>
            <a:r>
              <a:rPr lang="en-GB" sz="2000" dirty="0" smtClean="0"/>
              <a:t>subjects related queries.</a:t>
            </a:r>
          </a:p>
          <a:p>
            <a:pPr marL="457200" indent="-457200">
              <a:buAutoNum type="arabicPeriod"/>
            </a:pPr>
            <a:r>
              <a:rPr lang="en-GB" sz="2000" dirty="0" smtClean="0"/>
              <a:t>We had implemented user friendly call-conference system so that tele caller can initiate conferences to </a:t>
            </a:r>
            <a:r>
              <a:rPr lang="en-GB" sz="2000" dirty="0"/>
              <a:t>respective </a:t>
            </a:r>
            <a:r>
              <a:rPr lang="en-GB" sz="2000" dirty="0" smtClean="0"/>
              <a:t>persons or departments on just few clicks.</a:t>
            </a:r>
          </a:p>
          <a:p>
            <a:pPr marL="457200" indent="-457200">
              <a:buAutoNum type="arabicPeriod"/>
            </a:pPr>
            <a:r>
              <a:rPr lang="en-GB" sz="2000" dirty="0" smtClean="0"/>
              <a:t>We </a:t>
            </a:r>
            <a:r>
              <a:rPr lang="en-GB" sz="2000" dirty="0"/>
              <a:t>have implemented automated </a:t>
            </a:r>
            <a:r>
              <a:rPr lang="en-GB" sz="2000" dirty="0" smtClean="0"/>
              <a:t>SMS management and delivery </a:t>
            </a:r>
            <a:r>
              <a:rPr lang="en-GB" sz="2000" dirty="0"/>
              <a:t>system for students or people who call for any query regarding course time or </a:t>
            </a:r>
            <a:r>
              <a:rPr lang="en-GB" sz="2000" dirty="0" smtClean="0"/>
              <a:t>fees with predefined texts as well as custom message facility.</a:t>
            </a:r>
          </a:p>
          <a:p>
            <a:pPr marL="457200" indent="-457200">
              <a:buAutoNum type="arabicPeriod"/>
            </a:pPr>
            <a:r>
              <a:rPr lang="en-GB" sz="2000" dirty="0" smtClean="0"/>
              <a:t>We also implemented flexible call routing as per suitability and availability of team.</a:t>
            </a:r>
            <a:endParaRPr lang="en-GB"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01" y="297369"/>
            <a:ext cx="1847850" cy="581025"/>
          </a:xfrm>
          <a:prstGeom prst="rect">
            <a:avLst/>
          </a:prstGeom>
        </p:spPr>
      </p:pic>
    </p:spTree>
    <p:extLst>
      <p:ext uri="{BB962C8B-B14F-4D97-AF65-F5344CB8AC3E}">
        <p14:creationId xmlns:p14="http://schemas.microsoft.com/office/powerpoint/2010/main" val="2511638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41607" y="233259"/>
            <a:ext cx="6124755" cy="701246"/>
          </a:xfrm>
          <a:noFill/>
          <a:ln>
            <a:noFill/>
          </a:ln>
        </p:spPr>
        <p:txBody>
          <a:bodyPr>
            <a:normAutofit fontScale="90000"/>
          </a:bodyPr>
          <a:lstStyle/>
          <a:p>
            <a:r>
              <a:rPr lang="en-GB" b="1" u="sng" dirty="0" smtClean="0"/>
              <a:t/>
            </a:r>
            <a:br>
              <a:rPr lang="en-GB" b="1" u="sng" dirty="0" smtClean="0"/>
            </a:br>
            <a:r>
              <a:rPr lang="en-US" b="1" u="sng" dirty="0">
                <a:solidFill>
                  <a:srgbClr val="0070C0"/>
                </a:solidFill>
              </a:rPr>
              <a:t>Case Study AKS University </a:t>
            </a:r>
            <a:r>
              <a:rPr lang="en-GB" dirty="0"/>
              <a:t/>
            </a:r>
            <a:br>
              <a:rPr lang="en-GB" dirty="0"/>
            </a:br>
            <a:endParaRPr lang="en-GB" dirty="0"/>
          </a:p>
        </p:txBody>
      </p:sp>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4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320800"/>
            <a:ext cx="10739887" cy="5209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b="1" u="sng" dirty="0" smtClean="0"/>
          </a:p>
          <a:p>
            <a:r>
              <a:rPr lang="en-GB" sz="2800" b="1" u="sng" dirty="0" smtClean="0"/>
              <a:t>Impact </a:t>
            </a:r>
            <a:r>
              <a:rPr lang="en-GB" sz="2800" b="1" u="sng" dirty="0"/>
              <a:t>of our Solution at AKS University</a:t>
            </a:r>
          </a:p>
          <a:p>
            <a:endParaRPr lang="en-GB" sz="2800" b="1" u="sng" dirty="0" smtClean="0"/>
          </a:p>
          <a:p>
            <a:r>
              <a:rPr lang="en-GB" sz="2000" dirty="0" smtClean="0"/>
              <a:t>	After </a:t>
            </a:r>
            <a:r>
              <a:rPr lang="en-GB" sz="2000" dirty="0"/>
              <a:t>Implementation of all above mentioned solutions from Avyukta drastic changes came in overall experiences to both calling persons and tele callers. Key impacts are listed below</a:t>
            </a:r>
            <a:r>
              <a:rPr lang="en-GB" sz="2000" dirty="0" smtClean="0"/>
              <a:t>:</a:t>
            </a:r>
          </a:p>
          <a:p>
            <a:endParaRPr lang="en-GB" sz="2000" dirty="0"/>
          </a:p>
          <a:p>
            <a:pPr marL="457200" indent="-457200">
              <a:buFontTx/>
              <a:buAutoNum type="arabicPeriod"/>
            </a:pPr>
            <a:r>
              <a:rPr lang="en-GB" sz="2000" dirty="0" smtClean="0"/>
              <a:t>With our IVR Solution now </a:t>
            </a:r>
            <a:r>
              <a:rPr lang="en-GB" sz="2000" dirty="0"/>
              <a:t>Students </a:t>
            </a:r>
            <a:r>
              <a:rPr lang="en-GB" sz="2000" dirty="0" smtClean="0"/>
              <a:t>can </a:t>
            </a:r>
            <a:r>
              <a:rPr lang="en-GB" sz="2000" dirty="0"/>
              <a:t>access the right channel for communication </a:t>
            </a:r>
            <a:r>
              <a:rPr lang="en-GB" sz="2000" dirty="0" smtClean="0"/>
              <a:t>over IVR </a:t>
            </a:r>
            <a:r>
              <a:rPr lang="en-GB" sz="2000" dirty="0"/>
              <a:t>in no time with crystal clear instructions</a:t>
            </a:r>
            <a:r>
              <a:rPr lang="en-GB" sz="2000" dirty="0" smtClean="0"/>
              <a:t>.</a:t>
            </a:r>
          </a:p>
          <a:p>
            <a:pPr marL="457200" indent="-457200">
              <a:buFontTx/>
              <a:buAutoNum type="arabicPeriod"/>
            </a:pPr>
            <a:r>
              <a:rPr lang="en-GB" sz="2000" dirty="0" smtClean="0"/>
              <a:t>With our Solution for data management of all Follow-ups, all call logs and </a:t>
            </a:r>
            <a:r>
              <a:rPr lang="en-GB" sz="2000" dirty="0"/>
              <a:t>recording </a:t>
            </a:r>
            <a:r>
              <a:rPr lang="en-GB" sz="2000" dirty="0" smtClean="0"/>
              <a:t>are now  </a:t>
            </a:r>
            <a:r>
              <a:rPr lang="en-GB" sz="2000" dirty="0"/>
              <a:t>arranged </a:t>
            </a:r>
            <a:r>
              <a:rPr lang="en-GB" sz="2000" dirty="0" smtClean="0"/>
              <a:t>in </a:t>
            </a:r>
            <a:r>
              <a:rPr lang="en-GB" sz="2000" dirty="0"/>
              <a:t>proper manner </a:t>
            </a:r>
            <a:r>
              <a:rPr lang="en-GB" sz="2000" dirty="0" smtClean="0"/>
              <a:t>under a single roof so that all concerns can fetch these information </a:t>
            </a:r>
            <a:r>
              <a:rPr lang="en-GB" sz="2000" dirty="0"/>
              <a:t>on minimal </a:t>
            </a:r>
            <a:r>
              <a:rPr lang="en-GB" sz="2000" dirty="0" smtClean="0"/>
              <a:t>clicks .</a:t>
            </a:r>
            <a:endParaRPr lang="en-GB" sz="2000" dirty="0"/>
          </a:p>
          <a:p>
            <a:pPr marL="457200" indent="-457200">
              <a:buFontTx/>
              <a:buAutoNum type="arabicPeriod"/>
            </a:pPr>
            <a:r>
              <a:rPr lang="en-GB" sz="2000" dirty="0" smtClean="0"/>
              <a:t>Productivity of the </a:t>
            </a:r>
            <a:r>
              <a:rPr lang="en-GB" sz="2000" dirty="0"/>
              <a:t>Tele callers is drastically improved </a:t>
            </a:r>
            <a:r>
              <a:rPr lang="en-GB" sz="2000" dirty="0" smtClean="0"/>
              <a:t>by 60 </a:t>
            </a:r>
            <a:r>
              <a:rPr lang="en-GB" sz="2000" dirty="0"/>
              <a:t>% </a:t>
            </a:r>
            <a:r>
              <a:rPr lang="en-GB" sz="2000" dirty="0" smtClean="0"/>
              <a:t>and over as </a:t>
            </a:r>
            <a:r>
              <a:rPr lang="en-GB" sz="2000" dirty="0"/>
              <a:t>with our system they can take </a:t>
            </a:r>
            <a:r>
              <a:rPr lang="en-GB" sz="2000" dirty="0" smtClean="0"/>
              <a:t>70-80 </a:t>
            </a:r>
            <a:r>
              <a:rPr lang="en-GB" sz="2000" dirty="0"/>
              <a:t>% more calls with all previous logs for the client.</a:t>
            </a:r>
          </a:p>
          <a:p>
            <a:pPr marL="457200" indent="-457200">
              <a:buFontTx/>
              <a:buAutoNum type="arabicPeriod"/>
            </a:pPr>
            <a:r>
              <a:rPr lang="en-GB" sz="2000" dirty="0" smtClean="0"/>
              <a:t>Overall </a:t>
            </a:r>
            <a:r>
              <a:rPr lang="en-GB" sz="2000" dirty="0"/>
              <a:t>manual work before the call is just eliminated by 85-90% with complete access of previous </a:t>
            </a:r>
            <a:r>
              <a:rPr lang="en-GB" sz="2000" dirty="0" smtClean="0"/>
              <a:t>history and logs </a:t>
            </a:r>
            <a:r>
              <a:rPr lang="en-GB" sz="2000" dirty="0"/>
              <a:t>in few clicks </a:t>
            </a:r>
            <a:r>
              <a:rPr lang="en-GB" sz="2000" dirty="0" smtClean="0"/>
              <a:t>only,  </a:t>
            </a:r>
            <a:r>
              <a:rPr lang="en-GB" sz="2000" dirty="0"/>
              <a:t>even the last call was completed by any other tele caller.</a:t>
            </a:r>
          </a:p>
          <a:p>
            <a:endParaRPr lang="en-GB"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01" y="297369"/>
            <a:ext cx="1847850" cy="581025"/>
          </a:xfrm>
          <a:prstGeom prst="rect">
            <a:avLst/>
          </a:prstGeom>
        </p:spPr>
      </p:pic>
    </p:spTree>
    <p:extLst>
      <p:ext uri="{BB962C8B-B14F-4D97-AF65-F5344CB8AC3E}">
        <p14:creationId xmlns:p14="http://schemas.microsoft.com/office/powerpoint/2010/main" val="1429130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711" y="3279485"/>
            <a:ext cx="1614818" cy="10380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2300" y="3474702"/>
            <a:ext cx="1084076" cy="8953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08" y="3487607"/>
            <a:ext cx="556906" cy="141202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7823" y="3389990"/>
            <a:ext cx="1140619" cy="152866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1319" y="4094697"/>
            <a:ext cx="1955800" cy="87312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24352" y="4384636"/>
            <a:ext cx="701218" cy="70121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64954" y="4389121"/>
            <a:ext cx="712832" cy="680312"/>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68940" y="4384280"/>
            <a:ext cx="576530" cy="684248"/>
          </a:xfrm>
          <a:prstGeom prst="rect">
            <a:avLst/>
          </a:prstGeom>
        </p:spPr>
      </p:pic>
      <p:sp>
        <p:nvSpPr>
          <p:cNvPr id="23" name="L-Shape 22"/>
          <p:cNvSpPr/>
          <p:nvPr/>
        </p:nvSpPr>
        <p:spPr>
          <a:xfrm>
            <a:off x="9534892" y="1308100"/>
            <a:ext cx="244107" cy="546100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682397" y="4165817"/>
            <a:ext cx="844644" cy="369332"/>
          </a:xfrm>
          <a:prstGeom prst="rect">
            <a:avLst/>
          </a:prstGeom>
          <a:noFill/>
        </p:spPr>
        <p:txBody>
          <a:bodyPr wrap="square" rtlCol="0">
            <a:spAutoFit/>
          </a:bodyPr>
          <a:lstStyle/>
          <a:p>
            <a:r>
              <a:rPr lang="en-US" b="1" dirty="0" smtClean="0">
                <a:solidFill>
                  <a:schemeClr val="accent1"/>
                </a:solidFill>
              </a:rPr>
              <a:t>Switch</a:t>
            </a:r>
            <a:endParaRPr lang="en-US" b="1" dirty="0">
              <a:solidFill>
                <a:schemeClr val="accent1"/>
              </a:solidFill>
            </a:endParaRPr>
          </a:p>
        </p:txBody>
      </p:sp>
      <p:sp>
        <p:nvSpPr>
          <p:cNvPr id="26" name="TextBox 25"/>
          <p:cNvSpPr txBox="1"/>
          <p:nvPr/>
        </p:nvSpPr>
        <p:spPr>
          <a:xfrm>
            <a:off x="1506595" y="3869357"/>
            <a:ext cx="1139787" cy="923330"/>
          </a:xfrm>
          <a:prstGeom prst="rect">
            <a:avLst/>
          </a:prstGeom>
          <a:noFill/>
        </p:spPr>
        <p:txBody>
          <a:bodyPr wrap="square" rtlCol="0">
            <a:spAutoFit/>
          </a:bodyPr>
          <a:lstStyle/>
          <a:p>
            <a:r>
              <a:rPr lang="en-US" dirty="0" smtClean="0">
                <a:solidFill>
                  <a:srgbClr val="FFFF00"/>
                </a:solidFill>
              </a:rPr>
              <a:t>Avyukta</a:t>
            </a:r>
          </a:p>
          <a:p>
            <a:r>
              <a:rPr lang="en-US" dirty="0" smtClean="0">
                <a:solidFill>
                  <a:srgbClr val="FFFF00"/>
                </a:solidFill>
              </a:rPr>
              <a:t>Dialer</a:t>
            </a:r>
          </a:p>
          <a:p>
            <a:r>
              <a:rPr lang="en-US" dirty="0" smtClean="0">
                <a:solidFill>
                  <a:srgbClr val="FFFF00"/>
                </a:solidFill>
              </a:rPr>
              <a:t>Suite</a:t>
            </a:r>
            <a:endParaRPr lang="en-US" dirty="0">
              <a:solidFill>
                <a:srgbClr val="FFFF00"/>
              </a:solidFill>
            </a:endParaRPr>
          </a:p>
        </p:txBody>
      </p:sp>
      <p:sp>
        <p:nvSpPr>
          <p:cNvPr id="27" name="TextBox 26"/>
          <p:cNvSpPr txBox="1"/>
          <p:nvPr/>
        </p:nvSpPr>
        <p:spPr>
          <a:xfrm>
            <a:off x="10343329" y="2929097"/>
            <a:ext cx="1411791" cy="369332"/>
          </a:xfrm>
          <a:prstGeom prst="rect">
            <a:avLst/>
          </a:prstGeom>
          <a:noFill/>
        </p:spPr>
        <p:txBody>
          <a:bodyPr wrap="square" rtlCol="0">
            <a:spAutoFit/>
          </a:bodyPr>
          <a:lstStyle/>
          <a:p>
            <a:r>
              <a:rPr lang="en-US" b="1" u="sng" dirty="0" smtClean="0">
                <a:solidFill>
                  <a:srgbClr val="0070C0"/>
                </a:solidFill>
              </a:rPr>
              <a:t>Agent Floor</a:t>
            </a:r>
            <a:endParaRPr lang="en-US" b="1" u="sng" dirty="0">
              <a:solidFill>
                <a:srgbClr val="0070C0"/>
              </a:solidFill>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601" y="1471751"/>
            <a:ext cx="705679" cy="864607"/>
          </a:xfrm>
          <a:prstGeom prst="rect">
            <a:avLst/>
          </a:prstGeom>
        </p:spPr>
      </p:pic>
      <p:sp>
        <p:nvSpPr>
          <p:cNvPr id="35" name="Right Arrow 34"/>
          <p:cNvSpPr/>
          <p:nvPr/>
        </p:nvSpPr>
        <p:spPr>
          <a:xfrm>
            <a:off x="105270" y="1853960"/>
            <a:ext cx="343840" cy="119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2478" y="1981200"/>
            <a:ext cx="836550" cy="646331"/>
          </a:xfrm>
          <a:prstGeom prst="rect">
            <a:avLst/>
          </a:prstGeom>
          <a:noFill/>
        </p:spPr>
        <p:txBody>
          <a:bodyPr wrap="square" rtlCol="0">
            <a:spAutoFit/>
          </a:bodyPr>
          <a:lstStyle/>
          <a:p>
            <a:r>
              <a:rPr lang="en-US" dirty="0" smtClean="0">
                <a:solidFill>
                  <a:srgbClr val="0070C0"/>
                </a:solidFill>
              </a:rPr>
              <a:t>PRI Line</a:t>
            </a:r>
            <a:endParaRPr lang="en-US" dirty="0">
              <a:solidFill>
                <a:srgbClr val="0070C0"/>
              </a:solidFill>
            </a:endParaRPr>
          </a:p>
        </p:txBody>
      </p:sp>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03349" y="3093177"/>
            <a:ext cx="829854" cy="564423"/>
          </a:xfrm>
          <a:prstGeom prst="rect">
            <a:avLst/>
          </a:prstGeom>
        </p:spPr>
      </p:pic>
      <p:sp>
        <p:nvSpPr>
          <p:cNvPr id="43" name="TextBox 42"/>
          <p:cNvSpPr txBox="1"/>
          <p:nvPr/>
        </p:nvSpPr>
        <p:spPr>
          <a:xfrm>
            <a:off x="5946394" y="3603398"/>
            <a:ext cx="1124966" cy="307777"/>
          </a:xfrm>
          <a:prstGeom prst="rect">
            <a:avLst/>
          </a:prstGeom>
          <a:noFill/>
        </p:spPr>
        <p:txBody>
          <a:bodyPr wrap="square" rtlCol="0">
            <a:spAutoFit/>
          </a:bodyPr>
          <a:lstStyle/>
          <a:p>
            <a:r>
              <a:rPr lang="en-US" sz="1400" dirty="0" smtClean="0">
                <a:solidFill>
                  <a:srgbClr val="0070C0"/>
                </a:solidFill>
              </a:rPr>
              <a:t>Wi-Fi Router</a:t>
            </a:r>
            <a:endParaRPr lang="en-US" sz="1400" dirty="0">
              <a:solidFill>
                <a:srgbClr val="0070C0"/>
              </a:solidFill>
            </a:endParaRPr>
          </a:p>
        </p:txBody>
      </p:sp>
      <p:sp>
        <p:nvSpPr>
          <p:cNvPr id="45" name="Right Arrow 44"/>
          <p:cNvSpPr/>
          <p:nvPr/>
        </p:nvSpPr>
        <p:spPr>
          <a:xfrm>
            <a:off x="146649" y="4313208"/>
            <a:ext cx="391364" cy="101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9003" y="3692146"/>
            <a:ext cx="649533" cy="646331"/>
          </a:xfrm>
          <a:prstGeom prst="rect">
            <a:avLst/>
          </a:prstGeom>
          <a:noFill/>
        </p:spPr>
        <p:txBody>
          <a:bodyPr wrap="square" rtlCol="0">
            <a:spAutoFit/>
          </a:bodyPr>
          <a:lstStyle/>
          <a:p>
            <a:r>
              <a:rPr lang="en-US" dirty="0" smtClean="0">
                <a:solidFill>
                  <a:srgbClr val="0070C0"/>
                </a:solidFill>
              </a:rPr>
              <a:t>PRI Card</a:t>
            </a:r>
            <a:endParaRPr lang="en-US" dirty="0">
              <a:solidFill>
                <a:srgbClr val="0070C0"/>
              </a:solidFill>
            </a:endParaRPr>
          </a:p>
        </p:txBody>
      </p:sp>
      <p:sp>
        <p:nvSpPr>
          <p:cNvPr id="48" name="TextBox 47"/>
          <p:cNvSpPr txBox="1"/>
          <p:nvPr/>
        </p:nvSpPr>
        <p:spPr>
          <a:xfrm>
            <a:off x="9697671" y="4839417"/>
            <a:ext cx="1809966" cy="1477328"/>
          </a:xfrm>
          <a:prstGeom prst="rect">
            <a:avLst/>
          </a:prstGeom>
          <a:noFill/>
        </p:spPr>
        <p:txBody>
          <a:bodyPr wrap="square" rtlCol="0">
            <a:spAutoFit/>
          </a:bodyPr>
          <a:lstStyle/>
          <a:p>
            <a:endParaRPr lang="en-US" b="1" dirty="0" smtClean="0">
              <a:solidFill>
                <a:srgbClr val="0070C0"/>
              </a:solidFill>
            </a:endParaRPr>
          </a:p>
          <a:p>
            <a:r>
              <a:rPr lang="en-US" dirty="0">
                <a:solidFill>
                  <a:srgbClr val="0070C0"/>
                </a:solidFill>
              </a:rPr>
              <a:t>Agent PC</a:t>
            </a:r>
          </a:p>
          <a:p>
            <a:r>
              <a:rPr lang="en-US" dirty="0" smtClean="0">
                <a:solidFill>
                  <a:srgbClr val="0070C0"/>
                </a:solidFill>
              </a:rPr>
              <a:t>USB Headphone</a:t>
            </a:r>
          </a:p>
          <a:p>
            <a:r>
              <a:rPr lang="en-US" dirty="0" smtClean="0">
                <a:solidFill>
                  <a:srgbClr val="0070C0"/>
                </a:solidFill>
              </a:rPr>
              <a:t>IP Phone</a:t>
            </a:r>
          </a:p>
          <a:p>
            <a:r>
              <a:rPr lang="en-US" dirty="0" smtClean="0">
                <a:solidFill>
                  <a:srgbClr val="0070C0"/>
                </a:solidFill>
              </a:rPr>
              <a:t>Soft Phone</a:t>
            </a:r>
          </a:p>
        </p:txBody>
      </p:sp>
      <p:sp>
        <p:nvSpPr>
          <p:cNvPr id="49" name="TextBox 48"/>
          <p:cNvSpPr txBox="1"/>
          <p:nvPr/>
        </p:nvSpPr>
        <p:spPr>
          <a:xfrm>
            <a:off x="3537193" y="931150"/>
            <a:ext cx="4557081" cy="369332"/>
          </a:xfrm>
          <a:prstGeom prst="rect">
            <a:avLst/>
          </a:prstGeom>
          <a:noFill/>
        </p:spPr>
        <p:txBody>
          <a:bodyPr wrap="none" rtlCol="0">
            <a:spAutoFit/>
          </a:bodyPr>
          <a:lstStyle/>
          <a:p>
            <a:r>
              <a:rPr lang="en-US" b="1" u="sng" dirty="0" smtClean="0">
                <a:solidFill>
                  <a:srgbClr val="0070C0"/>
                </a:solidFill>
              </a:rPr>
              <a:t>Architecture with PRI Line And GSM Gateway </a:t>
            </a:r>
            <a:endParaRPr lang="en-US" b="1" u="sng" dirty="0">
              <a:solidFill>
                <a:srgbClr val="0070C0"/>
              </a:solidFill>
            </a:endParaRPr>
          </a:p>
        </p:txBody>
      </p:sp>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99" y="99376"/>
            <a:ext cx="1847850" cy="581025"/>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2017" y="1931355"/>
            <a:ext cx="1229909" cy="465007"/>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37193" y="1572690"/>
            <a:ext cx="1289858" cy="611710"/>
          </a:xfrm>
          <a:prstGeom prst="rect">
            <a:avLst/>
          </a:prstGeom>
        </p:spPr>
      </p:pic>
      <p:sp>
        <p:nvSpPr>
          <p:cNvPr id="42" name="TextBox 41"/>
          <p:cNvSpPr txBox="1"/>
          <p:nvPr/>
        </p:nvSpPr>
        <p:spPr>
          <a:xfrm>
            <a:off x="9689632" y="1249682"/>
            <a:ext cx="2629367" cy="369332"/>
          </a:xfrm>
          <a:prstGeom prst="rect">
            <a:avLst/>
          </a:prstGeom>
          <a:noFill/>
        </p:spPr>
        <p:txBody>
          <a:bodyPr wrap="square" rtlCol="0">
            <a:spAutoFit/>
          </a:bodyPr>
          <a:lstStyle/>
          <a:p>
            <a:r>
              <a:rPr lang="en-US" b="1" u="sng" dirty="0" smtClean="0">
                <a:solidFill>
                  <a:srgbClr val="0070C0"/>
                </a:solidFill>
              </a:rPr>
              <a:t>University Departments</a:t>
            </a:r>
            <a:endParaRPr lang="en-US" b="1" u="sng" dirty="0">
              <a:solidFill>
                <a:srgbClr val="0070C0"/>
              </a:solidFill>
            </a:endParaRPr>
          </a:p>
        </p:txBody>
      </p:sp>
      <p:sp>
        <p:nvSpPr>
          <p:cNvPr id="50" name="Rectangle 49"/>
          <p:cNvSpPr/>
          <p:nvPr/>
        </p:nvSpPr>
        <p:spPr>
          <a:xfrm>
            <a:off x="9779999" y="1693468"/>
            <a:ext cx="1169735" cy="60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Admin</a:t>
            </a:r>
            <a:endParaRPr lang="en-US" dirty="0"/>
          </a:p>
        </p:txBody>
      </p:sp>
      <p:sp>
        <p:nvSpPr>
          <p:cNvPr id="51" name="Rectangle 50"/>
          <p:cNvSpPr/>
          <p:nvPr/>
        </p:nvSpPr>
        <p:spPr>
          <a:xfrm>
            <a:off x="11051043" y="1659186"/>
            <a:ext cx="1120928" cy="578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HR</a:t>
            </a:r>
            <a:endParaRPr lang="en-US" dirty="0"/>
          </a:p>
        </p:txBody>
      </p:sp>
      <p:sp>
        <p:nvSpPr>
          <p:cNvPr id="53" name="Rectangle 52"/>
          <p:cNvSpPr/>
          <p:nvPr/>
        </p:nvSpPr>
        <p:spPr>
          <a:xfrm>
            <a:off x="9783770" y="2326163"/>
            <a:ext cx="1168710" cy="60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Accounts</a:t>
            </a:r>
            <a:endParaRPr lang="en-US" dirty="0"/>
          </a:p>
        </p:txBody>
      </p:sp>
      <p:sp>
        <p:nvSpPr>
          <p:cNvPr id="54" name="Rectangle 53"/>
          <p:cNvSpPr/>
          <p:nvPr/>
        </p:nvSpPr>
        <p:spPr>
          <a:xfrm>
            <a:off x="11074400" y="2325444"/>
            <a:ext cx="1117600" cy="60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Management</a:t>
            </a:r>
          </a:p>
        </p:txBody>
      </p:sp>
      <p:sp>
        <p:nvSpPr>
          <p:cNvPr id="3" name="TextBox 2"/>
          <p:cNvSpPr txBox="1"/>
          <p:nvPr/>
        </p:nvSpPr>
        <p:spPr>
          <a:xfrm>
            <a:off x="10172700" y="2043067"/>
            <a:ext cx="184731" cy="369332"/>
          </a:xfrm>
          <a:prstGeom prst="rect">
            <a:avLst/>
          </a:prstGeom>
          <a:noFill/>
        </p:spPr>
        <p:txBody>
          <a:bodyPr wrap="none" rtlCol="0">
            <a:spAutoFit/>
          </a:bodyPr>
          <a:lstStyle/>
          <a:p>
            <a:endParaRPr lang="en-US" dirty="0">
              <a:solidFill>
                <a:schemeClr val="bg1"/>
              </a:solidFill>
            </a:endParaRPr>
          </a:p>
        </p:txBody>
      </p:sp>
      <p:cxnSp>
        <p:nvCxnSpPr>
          <p:cNvPr id="9" name="Straight Arrow Connector 8"/>
          <p:cNvCxnSpPr/>
          <p:nvPr/>
        </p:nvCxnSpPr>
        <p:spPr>
          <a:xfrm>
            <a:off x="920803" y="2353611"/>
            <a:ext cx="2223" cy="10193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63520" y="2438400"/>
            <a:ext cx="1645920" cy="1727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412240" y="1666240"/>
            <a:ext cx="2032000" cy="304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468880" y="2245360"/>
            <a:ext cx="1574800" cy="17373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2" idx="0"/>
          </p:cNvCxnSpPr>
          <p:nvPr/>
        </p:nvCxnSpPr>
        <p:spPr>
          <a:xfrm>
            <a:off x="4175760" y="2296160"/>
            <a:ext cx="953459" cy="17985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flipV="1">
            <a:off x="2367280" y="4419600"/>
            <a:ext cx="1686560" cy="13208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828957" y="1483577"/>
            <a:ext cx="844644" cy="338554"/>
          </a:xfrm>
          <a:prstGeom prst="rect">
            <a:avLst/>
          </a:prstGeom>
          <a:noFill/>
        </p:spPr>
        <p:txBody>
          <a:bodyPr wrap="square" rtlCol="0">
            <a:spAutoFit/>
          </a:bodyPr>
          <a:lstStyle/>
          <a:p>
            <a:r>
              <a:rPr lang="en-US" sz="1600" b="1" dirty="0" smtClean="0">
                <a:solidFill>
                  <a:schemeClr val="accent1"/>
                </a:solidFill>
              </a:rPr>
              <a:t>EPABX</a:t>
            </a:r>
            <a:endParaRPr lang="en-US" sz="1600" b="1" dirty="0">
              <a:solidFill>
                <a:schemeClr val="accent1"/>
              </a:solidFill>
            </a:endParaRPr>
          </a:p>
        </p:txBody>
      </p:sp>
      <p:sp>
        <p:nvSpPr>
          <p:cNvPr id="68" name="TextBox 67"/>
          <p:cNvSpPr txBox="1"/>
          <p:nvPr/>
        </p:nvSpPr>
        <p:spPr>
          <a:xfrm>
            <a:off x="1524000" y="2418297"/>
            <a:ext cx="1341120" cy="307777"/>
          </a:xfrm>
          <a:prstGeom prst="rect">
            <a:avLst/>
          </a:prstGeom>
          <a:noFill/>
        </p:spPr>
        <p:txBody>
          <a:bodyPr wrap="square" rtlCol="0">
            <a:spAutoFit/>
          </a:bodyPr>
          <a:lstStyle/>
          <a:p>
            <a:r>
              <a:rPr lang="en-US" sz="1400" b="1" dirty="0" smtClean="0">
                <a:solidFill>
                  <a:schemeClr val="accent1"/>
                </a:solidFill>
              </a:rPr>
              <a:t>GSM Gateway</a:t>
            </a:r>
            <a:endParaRPr lang="en-US" sz="1400" b="1" dirty="0">
              <a:solidFill>
                <a:schemeClr val="accent1"/>
              </a:solidFill>
            </a:endParaRPr>
          </a:p>
        </p:txBody>
      </p:sp>
      <p:cxnSp>
        <p:nvCxnSpPr>
          <p:cNvPr id="71" name="Straight Arrow Connector 70"/>
          <p:cNvCxnSpPr/>
          <p:nvPr/>
        </p:nvCxnSpPr>
        <p:spPr>
          <a:xfrm flipV="1">
            <a:off x="5506720" y="3454400"/>
            <a:ext cx="508000" cy="5892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12" idx="3"/>
          </p:cNvCxnSpPr>
          <p:nvPr/>
        </p:nvCxnSpPr>
        <p:spPr>
          <a:xfrm flipV="1">
            <a:off x="6107119" y="4013200"/>
            <a:ext cx="2020881" cy="51806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Cloud Callout 77"/>
          <p:cNvSpPr/>
          <p:nvPr/>
        </p:nvSpPr>
        <p:spPr>
          <a:xfrm>
            <a:off x="5334000" y="1330960"/>
            <a:ext cx="1696720" cy="84328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Cloud Callout 79"/>
          <p:cNvSpPr/>
          <p:nvPr/>
        </p:nvSpPr>
        <p:spPr>
          <a:xfrm>
            <a:off x="7020560" y="2286000"/>
            <a:ext cx="1361440" cy="84328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Straight Arrow Connector 81"/>
          <p:cNvCxnSpPr>
            <a:stCxn id="28" idx="3"/>
          </p:cNvCxnSpPr>
          <p:nvPr/>
        </p:nvCxnSpPr>
        <p:spPr>
          <a:xfrm>
            <a:off x="4827051" y="1878545"/>
            <a:ext cx="517109" cy="10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344160" y="2143760"/>
            <a:ext cx="223520" cy="18186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rot="10800000" flipV="1">
            <a:off x="2458528" y="4261448"/>
            <a:ext cx="5684808" cy="1552755"/>
          </a:xfrm>
          <a:prstGeom prst="bentConnector3">
            <a:avLst>
              <a:gd name="adj1" fmla="val 933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Left-Right Arrow 90"/>
          <p:cNvSpPr/>
          <p:nvPr/>
        </p:nvSpPr>
        <p:spPr>
          <a:xfrm>
            <a:off x="7099540" y="1578636"/>
            <a:ext cx="2311879" cy="1552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Left-Right Arrow 91"/>
          <p:cNvSpPr/>
          <p:nvPr/>
        </p:nvSpPr>
        <p:spPr>
          <a:xfrm>
            <a:off x="8479765" y="2587925"/>
            <a:ext cx="940279" cy="1466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Elbow Connector 99"/>
          <p:cNvCxnSpPr/>
          <p:nvPr/>
        </p:nvCxnSpPr>
        <p:spPr>
          <a:xfrm flipV="1">
            <a:off x="5857336" y="2130725"/>
            <a:ext cx="3510951" cy="1958196"/>
          </a:xfrm>
          <a:prstGeom prst="bentConnector3">
            <a:avLst>
              <a:gd name="adj1" fmla="val -1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8" name="Group 68"/>
          <p:cNvGrpSpPr>
            <a:grpSpLocks/>
          </p:cNvGrpSpPr>
          <p:nvPr/>
        </p:nvGrpSpPr>
        <p:grpSpPr bwMode="auto">
          <a:xfrm>
            <a:off x="278236" y="5160631"/>
            <a:ext cx="2705100" cy="1464132"/>
            <a:chOff x="2882503" y="5486400"/>
            <a:chExt cx="2451497" cy="1327683"/>
          </a:xfrm>
        </p:grpSpPr>
        <p:sp>
          <p:nvSpPr>
            <p:cNvPr id="109" name="Quad Arrow Callout 108"/>
            <p:cNvSpPr/>
            <p:nvPr/>
          </p:nvSpPr>
          <p:spPr>
            <a:xfrm>
              <a:off x="3581506" y="5486400"/>
              <a:ext cx="1215390" cy="1216224"/>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0" name="Text Box 186"/>
            <p:cNvSpPr txBox="1">
              <a:spLocks noChangeArrowheads="1"/>
            </p:cNvSpPr>
            <p:nvPr/>
          </p:nvSpPr>
          <p:spPr bwMode="auto">
            <a:xfrm>
              <a:off x="4496118" y="6395443"/>
              <a:ext cx="837882" cy="418640"/>
            </a:xfrm>
            <a:prstGeom prst="rect">
              <a:avLst/>
            </a:prstGeom>
            <a:noFill/>
            <a:ln w="12700" cap="sq">
              <a:noFill/>
              <a:miter lim="800000"/>
              <a:headEnd type="none" w="sm" len="sm"/>
              <a:tailEnd type="none" w="sm" len="sm"/>
            </a:ln>
          </p:spPr>
          <p:txBody>
            <a:bodyPr wrap="square">
              <a:spAutoFit/>
            </a:bodyPr>
            <a:lstStyle/>
            <a:p>
              <a:pPr>
                <a:defRPr/>
              </a:pPr>
              <a:r>
                <a:rPr lang="en-US" sz="1200" b="1" i="1" dirty="0">
                  <a:solidFill>
                    <a:schemeClr val="accent1">
                      <a:lumMod val="75000"/>
                    </a:schemeClr>
                  </a:solidFill>
                  <a:cs typeface="Arial" charset="0"/>
                </a:rPr>
                <a:t>Campaign Manager</a:t>
              </a:r>
            </a:p>
          </p:txBody>
        </p:sp>
        <p:sp>
          <p:nvSpPr>
            <p:cNvPr id="111" name="Text Box 186"/>
            <p:cNvSpPr txBox="1">
              <a:spLocks noChangeArrowheads="1"/>
            </p:cNvSpPr>
            <p:nvPr/>
          </p:nvSpPr>
          <p:spPr bwMode="auto">
            <a:xfrm>
              <a:off x="2882504" y="6211491"/>
              <a:ext cx="838649" cy="586097"/>
            </a:xfrm>
            <a:prstGeom prst="rect">
              <a:avLst/>
            </a:prstGeom>
            <a:noFill/>
            <a:ln w="12700" cap="sq">
              <a:noFill/>
              <a:miter lim="800000"/>
              <a:headEnd type="none" w="sm" len="sm"/>
              <a:tailEnd type="none" w="sm" len="sm"/>
            </a:ln>
          </p:spPr>
          <p:txBody>
            <a:bodyPr wrap="square">
              <a:spAutoFit/>
            </a:bodyPr>
            <a:lstStyle/>
            <a:p>
              <a:pPr>
                <a:defRPr/>
              </a:pPr>
              <a:r>
                <a:rPr lang="en-US" sz="1200" b="1" i="1" dirty="0" smtClean="0">
                  <a:solidFill>
                    <a:schemeClr val="accent1">
                      <a:lumMod val="75000"/>
                    </a:schemeClr>
                  </a:solidFill>
                  <a:cs typeface="Arial" charset="0"/>
                </a:rPr>
                <a:t>Complete Recordings logs</a:t>
              </a:r>
              <a:endParaRPr lang="en-US" sz="1200" b="1" i="1" dirty="0">
                <a:solidFill>
                  <a:schemeClr val="accent1">
                    <a:lumMod val="75000"/>
                  </a:schemeClr>
                </a:solidFill>
                <a:cs typeface="Arial" charset="0"/>
              </a:endParaRPr>
            </a:p>
          </p:txBody>
        </p:sp>
        <p:sp>
          <p:nvSpPr>
            <p:cNvPr id="112" name="Text Box 186"/>
            <p:cNvSpPr txBox="1">
              <a:spLocks noChangeArrowheads="1"/>
            </p:cNvSpPr>
            <p:nvPr/>
          </p:nvSpPr>
          <p:spPr bwMode="auto">
            <a:xfrm>
              <a:off x="4608908" y="5486400"/>
              <a:ext cx="573168" cy="418640"/>
            </a:xfrm>
            <a:prstGeom prst="rect">
              <a:avLst/>
            </a:prstGeom>
            <a:noFill/>
            <a:ln w="12700" cap="sq">
              <a:noFill/>
              <a:miter lim="800000"/>
              <a:headEnd type="none" w="sm" len="sm"/>
              <a:tailEnd type="none" w="sm" len="sm"/>
            </a:ln>
          </p:spPr>
          <p:txBody>
            <a:bodyPr wrap="square">
              <a:spAutoFit/>
            </a:bodyPr>
            <a:lstStyle/>
            <a:p>
              <a:pPr>
                <a:defRPr/>
              </a:pPr>
              <a:r>
                <a:rPr lang="en-US" sz="1200" b="1" i="1" dirty="0">
                  <a:solidFill>
                    <a:schemeClr val="accent1">
                      <a:lumMod val="75000"/>
                    </a:schemeClr>
                  </a:solidFill>
                  <a:cs typeface="Arial" charset="0"/>
                </a:rPr>
                <a:t>Voice Logs</a:t>
              </a:r>
            </a:p>
          </p:txBody>
        </p:sp>
        <p:sp>
          <p:nvSpPr>
            <p:cNvPr id="113" name="Text Box 186"/>
            <p:cNvSpPr txBox="1">
              <a:spLocks noChangeArrowheads="1"/>
            </p:cNvSpPr>
            <p:nvPr/>
          </p:nvSpPr>
          <p:spPr bwMode="auto">
            <a:xfrm>
              <a:off x="2882503" y="5486400"/>
              <a:ext cx="777208" cy="418640"/>
            </a:xfrm>
            <a:prstGeom prst="rect">
              <a:avLst/>
            </a:prstGeom>
            <a:noFill/>
            <a:ln w="12700" cap="sq">
              <a:noFill/>
              <a:miter lim="800000"/>
              <a:headEnd type="none" w="sm" len="sm"/>
              <a:tailEnd type="none" w="sm" len="sm"/>
            </a:ln>
          </p:spPr>
          <p:txBody>
            <a:bodyPr wrap="square">
              <a:spAutoFit/>
            </a:bodyPr>
            <a:lstStyle/>
            <a:p>
              <a:pPr algn="ctr">
                <a:defRPr/>
              </a:pPr>
              <a:r>
                <a:rPr lang="en-US" sz="1200" b="1" i="1" dirty="0">
                  <a:solidFill>
                    <a:schemeClr val="accent1">
                      <a:lumMod val="75000"/>
                    </a:schemeClr>
                  </a:solidFill>
                  <a:cs typeface="Arial" charset="0"/>
                </a:rPr>
                <a:t>25+ Reports</a:t>
              </a:r>
            </a:p>
          </p:txBody>
        </p:sp>
      </p:grpSp>
      <p:pic>
        <p:nvPicPr>
          <p:cNvPr id="114" name="Picture 113"/>
          <p:cNvPicPr>
            <a:picLocks noChangeAspect="1"/>
          </p:cNvPicPr>
          <p:nvPr/>
        </p:nvPicPr>
        <p:blipFill>
          <a:blip r:embed="rId16"/>
          <a:stretch>
            <a:fillRect/>
          </a:stretch>
        </p:blipFill>
        <p:spPr>
          <a:xfrm>
            <a:off x="1393677" y="5494550"/>
            <a:ext cx="659409" cy="681389"/>
          </a:xfrm>
          <a:prstGeom prst="rect">
            <a:avLst/>
          </a:prstGeom>
        </p:spPr>
      </p:pic>
      <p:sp>
        <p:nvSpPr>
          <p:cNvPr id="118" name="TextBox 117"/>
          <p:cNvSpPr txBox="1"/>
          <p:nvPr/>
        </p:nvSpPr>
        <p:spPr>
          <a:xfrm>
            <a:off x="7996688" y="4630708"/>
            <a:ext cx="1401396" cy="646331"/>
          </a:xfrm>
          <a:prstGeom prst="rect">
            <a:avLst/>
          </a:prstGeom>
          <a:noFill/>
        </p:spPr>
        <p:txBody>
          <a:bodyPr wrap="square" rtlCol="0">
            <a:spAutoFit/>
          </a:bodyPr>
          <a:lstStyle/>
          <a:p>
            <a:r>
              <a:rPr lang="en-US" sz="1200" b="1" dirty="0" smtClean="0">
                <a:ln w="0"/>
                <a:solidFill>
                  <a:schemeClr val="accent1"/>
                </a:solidFill>
                <a:effectLst>
                  <a:outerShdw blurRad="38100" dist="25400" dir="5400000" algn="ctr" rotWithShape="0">
                    <a:srgbClr val="6E747A">
                      <a:alpha val="43000"/>
                    </a:srgbClr>
                  </a:outerShdw>
                </a:effectLst>
              </a:rPr>
              <a:t>Admin Quality/Supervisor/TL</a:t>
            </a:r>
            <a:endParaRPr lang="en-US" sz="1200" b="1" dirty="0">
              <a:ln w="0"/>
              <a:solidFill>
                <a:schemeClr val="accent1"/>
              </a:solidFill>
              <a:effectLst>
                <a:outerShdw blurRad="38100" dist="25400" dir="5400000" algn="ctr" rotWithShape="0">
                  <a:srgbClr val="6E747A">
                    <a:alpha val="43000"/>
                  </a:srgbClr>
                </a:outerShdw>
              </a:effectLst>
            </a:endParaRPr>
          </a:p>
        </p:txBody>
      </p:sp>
      <p:cxnSp>
        <p:nvCxnSpPr>
          <p:cNvPr id="120" name="Straight Arrow Connector 119"/>
          <p:cNvCxnSpPr/>
          <p:nvPr/>
        </p:nvCxnSpPr>
        <p:spPr>
          <a:xfrm flipV="1">
            <a:off x="7030528" y="3071004"/>
            <a:ext cx="181155" cy="2932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601419" y="1449263"/>
            <a:ext cx="1360097" cy="523220"/>
          </a:xfrm>
          <a:prstGeom prst="rect">
            <a:avLst/>
          </a:prstGeom>
          <a:noFill/>
        </p:spPr>
        <p:txBody>
          <a:bodyPr wrap="square" rtlCol="0">
            <a:spAutoFit/>
          </a:bodyPr>
          <a:lstStyle/>
          <a:p>
            <a:r>
              <a:rPr lang="en-US" sz="1400" b="1" dirty="0" smtClean="0">
                <a:solidFill>
                  <a:schemeClr val="accent1"/>
                </a:solidFill>
              </a:rPr>
              <a:t>For Internal</a:t>
            </a:r>
          </a:p>
          <a:p>
            <a:r>
              <a:rPr lang="en-US" sz="1400" b="1" dirty="0" smtClean="0">
                <a:solidFill>
                  <a:schemeClr val="accent1"/>
                </a:solidFill>
              </a:rPr>
              <a:t>Communication</a:t>
            </a:r>
            <a:endParaRPr lang="en-US" sz="1400" b="1" dirty="0">
              <a:solidFill>
                <a:schemeClr val="accent1"/>
              </a:solidFill>
            </a:endParaRPr>
          </a:p>
        </p:txBody>
      </p:sp>
      <p:sp>
        <p:nvSpPr>
          <p:cNvPr id="122" name="TextBox 121"/>
          <p:cNvSpPr txBox="1"/>
          <p:nvPr/>
        </p:nvSpPr>
        <p:spPr>
          <a:xfrm>
            <a:off x="7154174" y="2406795"/>
            <a:ext cx="1341120" cy="523220"/>
          </a:xfrm>
          <a:prstGeom prst="rect">
            <a:avLst/>
          </a:prstGeom>
          <a:noFill/>
        </p:spPr>
        <p:txBody>
          <a:bodyPr wrap="square" rtlCol="0">
            <a:spAutoFit/>
          </a:bodyPr>
          <a:lstStyle/>
          <a:p>
            <a:r>
              <a:rPr lang="en-US" sz="1400" b="1" dirty="0" smtClean="0">
                <a:solidFill>
                  <a:schemeClr val="accent1"/>
                </a:solidFill>
              </a:rPr>
              <a:t>Internet for Departments</a:t>
            </a:r>
            <a:endParaRPr lang="en-US" sz="1400" b="1" dirty="0">
              <a:solidFill>
                <a:schemeClr val="accent1"/>
              </a:solidFill>
            </a:endParaRPr>
          </a:p>
        </p:txBody>
      </p:sp>
      <p:cxnSp>
        <p:nvCxnSpPr>
          <p:cNvPr id="123" name="Straight Arrow Connector 122"/>
          <p:cNvCxnSpPr/>
          <p:nvPr/>
        </p:nvCxnSpPr>
        <p:spPr>
          <a:xfrm>
            <a:off x="6079322" y="4458514"/>
            <a:ext cx="3401108" cy="185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Left-Right Arrow 125"/>
          <p:cNvSpPr/>
          <p:nvPr/>
        </p:nvSpPr>
        <p:spPr>
          <a:xfrm>
            <a:off x="9307902" y="3830129"/>
            <a:ext cx="241539" cy="2242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itle 1"/>
          <p:cNvSpPr>
            <a:spLocks noGrp="1"/>
          </p:cNvSpPr>
          <p:nvPr>
            <p:ph type="title"/>
          </p:nvPr>
        </p:nvSpPr>
        <p:spPr>
          <a:xfrm>
            <a:off x="2941607" y="233259"/>
            <a:ext cx="6124755" cy="701246"/>
          </a:xfrm>
          <a:noFill/>
          <a:ln>
            <a:noFill/>
          </a:ln>
        </p:spPr>
        <p:txBody>
          <a:bodyPr>
            <a:normAutofit fontScale="90000"/>
          </a:bodyPr>
          <a:lstStyle/>
          <a:p>
            <a:r>
              <a:rPr lang="en-GB" b="1" u="sng" dirty="0" smtClean="0"/>
              <a:t/>
            </a:r>
            <a:br>
              <a:rPr lang="en-GB" b="1" u="sng" dirty="0" smtClean="0"/>
            </a:br>
            <a:r>
              <a:rPr lang="en-US" b="1" u="sng" dirty="0">
                <a:solidFill>
                  <a:srgbClr val="0070C0"/>
                </a:solidFill>
              </a:rPr>
              <a:t>Case Study AKS University </a:t>
            </a:r>
            <a:r>
              <a:rPr lang="en-GB" dirty="0"/>
              <a:t/>
            </a:r>
            <a:br>
              <a:rPr lang="en-GB" dirty="0"/>
            </a:br>
            <a:endParaRPr lang="en-GB" dirty="0"/>
          </a:p>
        </p:txBody>
      </p:sp>
    </p:spTree>
    <p:extLst>
      <p:ext uri="{BB962C8B-B14F-4D97-AF65-F5344CB8AC3E}">
        <p14:creationId xmlns:p14="http://schemas.microsoft.com/office/powerpoint/2010/main" val="303711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5365152" cy="701246"/>
          </a:xfrm>
          <a:noFill/>
          <a:ln>
            <a:noFill/>
          </a:ln>
        </p:spPr>
        <p:txBody>
          <a:bodyPr>
            <a:normAutofit fontScale="90000"/>
          </a:bodyPr>
          <a:lstStyle/>
          <a:p>
            <a:r>
              <a:rPr lang="en-US" b="1" u="sng" dirty="0">
                <a:solidFill>
                  <a:srgbClr val="0070C0"/>
                </a:solidFill>
              </a:rPr>
              <a:t>Case Study AKS University </a:t>
            </a:r>
            <a:endParaRPr lang="en-GB" dirty="0"/>
          </a:p>
        </p:txBody>
      </p:sp>
      <p:pic>
        <p:nvPicPr>
          <p:cNvPr id="5"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711" y="3279485"/>
            <a:ext cx="1614818" cy="10380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2300" y="3474702"/>
            <a:ext cx="1084076" cy="8953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144" y="3496233"/>
            <a:ext cx="669050" cy="141202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7823" y="3389990"/>
            <a:ext cx="1140619" cy="152866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1319" y="4094697"/>
            <a:ext cx="1955800" cy="87312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24352" y="4384636"/>
            <a:ext cx="701218" cy="70121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64954" y="4389121"/>
            <a:ext cx="712832" cy="680312"/>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68940" y="4384280"/>
            <a:ext cx="576530" cy="684248"/>
          </a:xfrm>
          <a:prstGeom prst="rect">
            <a:avLst/>
          </a:prstGeom>
        </p:spPr>
      </p:pic>
      <p:sp>
        <p:nvSpPr>
          <p:cNvPr id="23" name="L-Shape 22"/>
          <p:cNvSpPr/>
          <p:nvPr/>
        </p:nvSpPr>
        <p:spPr>
          <a:xfrm>
            <a:off x="9534892" y="1308100"/>
            <a:ext cx="244107" cy="546100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682397" y="4165817"/>
            <a:ext cx="844644" cy="369332"/>
          </a:xfrm>
          <a:prstGeom prst="rect">
            <a:avLst/>
          </a:prstGeom>
          <a:noFill/>
        </p:spPr>
        <p:txBody>
          <a:bodyPr wrap="square" rtlCol="0">
            <a:spAutoFit/>
          </a:bodyPr>
          <a:lstStyle/>
          <a:p>
            <a:r>
              <a:rPr lang="en-US" b="1" dirty="0" smtClean="0">
                <a:solidFill>
                  <a:schemeClr val="accent1"/>
                </a:solidFill>
              </a:rPr>
              <a:t>Switch</a:t>
            </a:r>
            <a:endParaRPr lang="en-US" b="1" dirty="0">
              <a:solidFill>
                <a:schemeClr val="accent1"/>
              </a:solidFill>
            </a:endParaRPr>
          </a:p>
        </p:txBody>
      </p:sp>
      <p:sp>
        <p:nvSpPr>
          <p:cNvPr id="26" name="TextBox 25"/>
          <p:cNvSpPr txBox="1"/>
          <p:nvPr/>
        </p:nvSpPr>
        <p:spPr>
          <a:xfrm>
            <a:off x="1506595" y="3869357"/>
            <a:ext cx="1139787" cy="923330"/>
          </a:xfrm>
          <a:prstGeom prst="rect">
            <a:avLst/>
          </a:prstGeom>
          <a:noFill/>
        </p:spPr>
        <p:txBody>
          <a:bodyPr wrap="square" rtlCol="0">
            <a:spAutoFit/>
          </a:bodyPr>
          <a:lstStyle/>
          <a:p>
            <a:r>
              <a:rPr lang="en-US" dirty="0" smtClean="0">
                <a:solidFill>
                  <a:srgbClr val="FFFF00"/>
                </a:solidFill>
              </a:rPr>
              <a:t>Avyukta</a:t>
            </a:r>
          </a:p>
          <a:p>
            <a:r>
              <a:rPr lang="en-US" dirty="0" smtClean="0">
                <a:solidFill>
                  <a:srgbClr val="FFFF00"/>
                </a:solidFill>
              </a:rPr>
              <a:t>Dialer</a:t>
            </a:r>
          </a:p>
          <a:p>
            <a:r>
              <a:rPr lang="en-US" dirty="0" smtClean="0">
                <a:solidFill>
                  <a:srgbClr val="FFFF00"/>
                </a:solidFill>
              </a:rPr>
              <a:t>Suite</a:t>
            </a:r>
            <a:endParaRPr lang="en-US" dirty="0">
              <a:solidFill>
                <a:srgbClr val="FFFF00"/>
              </a:solidFill>
            </a:endParaRPr>
          </a:p>
        </p:txBody>
      </p:sp>
      <p:sp>
        <p:nvSpPr>
          <p:cNvPr id="27" name="TextBox 26"/>
          <p:cNvSpPr txBox="1"/>
          <p:nvPr/>
        </p:nvSpPr>
        <p:spPr>
          <a:xfrm>
            <a:off x="10343329" y="2929097"/>
            <a:ext cx="1411791" cy="369332"/>
          </a:xfrm>
          <a:prstGeom prst="rect">
            <a:avLst/>
          </a:prstGeom>
          <a:noFill/>
        </p:spPr>
        <p:txBody>
          <a:bodyPr wrap="square" rtlCol="0">
            <a:spAutoFit/>
          </a:bodyPr>
          <a:lstStyle/>
          <a:p>
            <a:r>
              <a:rPr lang="en-US" b="1" u="sng" dirty="0" smtClean="0">
                <a:solidFill>
                  <a:srgbClr val="0070C0"/>
                </a:solidFill>
              </a:rPr>
              <a:t>Agent Floor</a:t>
            </a:r>
            <a:endParaRPr lang="en-US" b="1" u="sng" dirty="0">
              <a:solidFill>
                <a:srgbClr val="0070C0"/>
              </a:solidFill>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601" y="1471751"/>
            <a:ext cx="705679" cy="864607"/>
          </a:xfrm>
          <a:prstGeom prst="rect">
            <a:avLst/>
          </a:prstGeom>
        </p:spPr>
      </p:pic>
      <p:sp>
        <p:nvSpPr>
          <p:cNvPr id="35" name="Right Arrow 34"/>
          <p:cNvSpPr/>
          <p:nvPr/>
        </p:nvSpPr>
        <p:spPr>
          <a:xfrm>
            <a:off x="139776" y="2259402"/>
            <a:ext cx="343840" cy="119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0" y="1705154"/>
            <a:ext cx="639009" cy="646331"/>
          </a:xfrm>
          <a:prstGeom prst="rect">
            <a:avLst/>
          </a:prstGeom>
          <a:noFill/>
        </p:spPr>
        <p:txBody>
          <a:bodyPr wrap="square" rtlCol="0">
            <a:spAutoFit/>
          </a:bodyPr>
          <a:lstStyle/>
          <a:p>
            <a:r>
              <a:rPr lang="en-US" dirty="0" smtClean="0">
                <a:solidFill>
                  <a:srgbClr val="0070C0"/>
                </a:solidFill>
              </a:rPr>
              <a:t>PRI Line</a:t>
            </a:r>
            <a:endParaRPr lang="en-US" dirty="0">
              <a:solidFill>
                <a:srgbClr val="0070C0"/>
              </a:solidFill>
            </a:endParaRPr>
          </a:p>
        </p:txBody>
      </p:sp>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03349" y="3093177"/>
            <a:ext cx="829854" cy="564423"/>
          </a:xfrm>
          <a:prstGeom prst="rect">
            <a:avLst/>
          </a:prstGeom>
        </p:spPr>
      </p:pic>
      <p:sp>
        <p:nvSpPr>
          <p:cNvPr id="43" name="TextBox 42"/>
          <p:cNvSpPr txBox="1"/>
          <p:nvPr/>
        </p:nvSpPr>
        <p:spPr>
          <a:xfrm>
            <a:off x="5946394" y="3603398"/>
            <a:ext cx="1124966" cy="307777"/>
          </a:xfrm>
          <a:prstGeom prst="rect">
            <a:avLst/>
          </a:prstGeom>
          <a:noFill/>
        </p:spPr>
        <p:txBody>
          <a:bodyPr wrap="square" rtlCol="0">
            <a:spAutoFit/>
          </a:bodyPr>
          <a:lstStyle/>
          <a:p>
            <a:r>
              <a:rPr lang="en-US" sz="1400" dirty="0" smtClean="0">
                <a:solidFill>
                  <a:srgbClr val="0070C0"/>
                </a:solidFill>
              </a:rPr>
              <a:t>Wi-Fi Router</a:t>
            </a:r>
            <a:endParaRPr lang="en-US" sz="1400" dirty="0">
              <a:solidFill>
                <a:srgbClr val="0070C0"/>
              </a:solidFill>
            </a:endParaRPr>
          </a:p>
        </p:txBody>
      </p:sp>
      <p:sp>
        <p:nvSpPr>
          <p:cNvPr id="45" name="Right Arrow 44"/>
          <p:cNvSpPr/>
          <p:nvPr/>
        </p:nvSpPr>
        <p:spPr>
          <a:xfrm>
            <a:off x="146649" y="3657599"/>
            <a:ext cx="313051" cy="75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0" y="3692146"/>
            <a:ext cx="649533" cy="646331"/>
          </a:xfrm>
          <a:prstGeom prst="rect">
            <a:avLst/>
          </a:prstGeom>
          <a:noFill/>
        </p:spPr>
        <p:txBody>
          <a:bodyPr wrap="square" rtlCol="0">
            <a:spAutoFit/>
          </a:bodyPr>
          <a:lstStyle/>
          <a:p>
            <a:r>
              <a:rPr lang="en-US" dirty="0" smtClean="0">
                <a:solidFill>
                  <a:srgbClr val="0070C0"/>
                </a:solidFill>
              </a:rPr>
              <a:t>PRI Card</a:t>
            </a:r>
            <a:endParaRPr lang="en-US" dirty="0">
              <a:solidFill>
                <a:srgbClr val="0070C0"/>
              </a:solidFill>
            </a:endParaRPr>
          </a:p>
        </p:txBody>
      </p:sp>
      <p:sp>
        <p:nvSpPr>
          <p:cNvPr id="48" name="TextBox 47"/>
          <p:cNvSpPr txBox="1"/>
          <p:nvPr/>
        </p:nvSpPr>
        <p:spPr>
          <a:xfrm>
            <a:off x="9697671" y="4839417"/>
            <a:ext cx="1809966" cy="1477328"/>
          </a:xfrm>
          <a:prstGeom prst="rect">
            <a:avLst/>
          </a:prstGeom>
          <a:noFill/>
        </p:spPr>
        <p:txBody>
          <a:bodyPr wrap="square" rtlCol="0">
            <a:spAutoFit/>
          </a:bodyPr>
          <a:lstStyle/>
          <a:p>
            <a:endParaRPr lang="en-US" b="1" dirty="0" smtClean="0">
              <a:solidFill>
                <a:srgbClr val="0070C0"/>
              </a:solidFill>
            </a:endParaRPr>
          </a:p>
          <a:p>
            <a:r>
              <a:rPr lang="en-US" dirty="0">
                <a:solidFill>
                  <a:srgbClr val="0070C0"/>
                </a:solidFill>
              </a:rPr>
              <a:t>Agent PC</a:t>
            </a:r>
          </a:p>
          <a:p>
            <a:r>
              <a:rPr lang="en-US" dirty="0" smtClean="0">
                <a:solidFill>
                  <a:srgbClr val="0070C0"/>
                </a:solidFill>
              </a:rPr>
              <a:t>USB Headphone</a:t>
            </a:r>
          </a:p>
          <a:p>
            <a:r>
              <a:rPr lang="en-US" dirty="0" smtClean="0">
                <a:solidFill>
                  <a:srgbClr val="0070C0"/>
                </a:solidFill>
              </a:rPr>
              <a:t>IP Phone</a:t>
            </a:r>
          </a:p>
          <a:p>
            <a:r>
              <a:rPr lang="en-US" dirty="0" smtClean="0">
                <a:solidFill>
                  <a:srgbClr val="0070C0"/>
                </a:solidFill>
              </a:rPr>
              <a:t>Soft Phone</a:t>
            </a:r>
          </a:p>
        </p:txBody>
      </p:sp>
      <p:sp>
        <p:nvSpPr>
          <p:cNvPr id="49" name="TextBox 48"/>
          <p:cNvSpPr txBox="1"/>
          <p:nvPr/>
        </p:nvSpPr>
        <p:spPr>
          <a:xfrm>
            <a:off x="3537193" y="931150"/>
            <a:ext cx="4233467" cy="369332"/>
          </a:xfrm>
          <a:prstGeom prst="rect">
            <a:avLst/>
          </a:prstGeom>
          <a:noFill/>
        </p:spPr>
        <p:txBody>
          <a:bodyPr wrap="none" rtlCol="0">
            <a:spAutoFit/>
          </a:bodyPr>
          <a:lstStyle/>
          <a:p>
            <a:r>
              <a:rPr lang="en-US" b="1" u="sng" dirty="0" smtClean="0">
                <a:solidFill>
                  <a:srgbClr val="0070C0"/>
                </a:solidFill>
              </a:rPr>
              <a:t>Call Flow with PRI Line And GSM Gateway </a:t>
            </a:r>
            <a:endParaRPr lang="en-US" b="1" u="sng" dirty="0">
              <a:solidFill>
                <a:srgbClr val="0070C0"/>
              </a:solidFill>
            </a:endParaRPr>
          </a:p>
        </p:txBody>
      </p:sp>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99" y="99376"/>
            <a:ext cx="1847850" cy="581025"/>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2017" y="1931355"/>
            <a:ext cx="1229909" cy="465007"/>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37193" y="1572690"/>
            <a:ext cx="1289858" cy="611710"/>
          </a:xfrm>
          <a:prstGeom prst="rect">
            <a:avLst/>
          </a:prstGeom>
        </p:spPr>
      </p:pic>
      <p:sp>
        <p:nvSpPr>
          <p:cNvPr id="42" name="TextBox 41"/>
          <p:cNvSpPr txBox="1"/>
          <p:nvPr/>
        </p:nvSpPr>
        <p:spPr>
          <a:xfrm>
            <a:off x="9689632" y="1249682"/>
            <a:ext cx="2629367" cy="369332"/>
          </a:xfrm>
          <a:prstGeom prst="rect">
            <a:avLst/>
          </a:prstGeom>
          <a:noFill/>
        </p:spPr>
        <p:txBody>
          <a:bodyPr wrap="square" rtlCol="0">
            <a:spAutoFit/>
          </a:bodyPr>
          <a:lstStyle/>
          <a:p>
            <a:r>
              <a:rPr lang="en-US" b="1" u="sng" dirty="0" smtClean="0">
                <a:solidFill>
                  <a:srgbClr val="0070C0"/>
                </a:solidFill>
              </a:rPr>
              <a:t>University Departments</a:t>
            </a:r>
            <a:endParaRPr lang="en-US" b="1" u="sng" dirty="0">
              <a:solidFill>
                <a:srgbClr val="0070C0"/>
              </a:solidFill>
            </a:endParaRPr>
          </a:p>
        </p:txBody>
      </p:sp>
      <p:sp>
        <p:nvSpPr>
          <p:cNvPr id="50" name="Rectangle 49"/>
          <p:cNvSpPr/>
          <p:nvPr/>
        </p:nvSpPr>
        <p:spPr>
          <a:xfrm>
            <a:off x="9779999" y="1693468"/>
            <a:ext cx="1169735" cy="60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Admin</a:t>
            </a:r>
            <a:endParaRPr lang="en-US" dirty="0"/>
          </a:p>
        </p:txBody>
      </p:sp>
      <p:sp>
        <p:nvSpPr>
          <p:cNvPr id="51" name="Rectangle 50"/>
          <p:cNvSpPr/>
          <p:nvPr/>
        </p:nvSpPr>
        <p:spPr>
          <a:xfrm>
            <a:off x="11051043" y="1659186"/>
            <a:ext cx="1120928" cy="578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HR</a:t>
            </a:r>
            <a:endParaRPr lang="en-US" dirty="0"/>
          </a:p>
        </p:txBody>
      </p:sp>
      <p:sp>
        <p:nvSpPr>
          <p:cNvPr id="53" name="Rectangle 52"/>
          <p:cNvSpPr/>
          <p:nvPr/>
        </p:nvSpPr>
        <p:spPr>
          <a:xfrm>
            <a:off x="9783770" y="2326163"/>
            <a:ext cx="1168710" cy="60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Accounts</a:t>
            </a:r>
            <a:endParaRPr lang="en-US" dirty="0"/>
          </a:p>
        </p:txBody>
      </p:sp>
      <p:sp>
        <p:nvSpPr>
          <p:cNvPr id="54" name="Rectangle 53"/>
          <p:cNvSpPr/>
          <p:nvPr/>
        </p:nvSpPr>
        <p:spPr>
          <a:xfrm>
            <a:off x="11074400" y="2325444"/>
            <a:ext cx="1117600" cy="60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Management</a:t>
            </a:r>
          </a:p>
        </p:txBody>
      </p:sp>
      <p:sp>
        <p:nvSpPr>
          <p:cNvPr id="3" name="TextBox 2"/>
          <p:cNvSpPr txBox="1"/>
          <p:nvPr/>
        </p:nvSpPr>
        <p:spPr>
          <a:xfrm>
            <a:off x="10172700" y="2043067"/>
            <a:ext cx="184731" cy="369332"/>
          </a:xfrm>
          <a:prstGeom prst="rect">
            <a:avLst/>
          </a:prstGeom>
          <a:noFill/>
        </p:spPr>
        <p:txBody>
          <a:bodyPr wrap="none" rtlCol="0">
            <a:spAutoFit/>
          </a:bodyPr>
          <a:lstStyle/>
          <a:p>
            <a:endParaRPr lang="en-US" dirty="0">
              <a:solidFill>
                <a:schemeClr val="bg1"/>
              </a:solidFill>
            </a:endParaRPr>
          </a:p>
        </p:txBody>
      </p:sp>
      <p:cxnSp>
        <p:nvCxnSpPr>
          <p:cNvPr id="9" name="Straight Arrow Connector 8"/>
          <p:cNvCxnSpPr>
            <a:stCxn id="30" idx="2"/>
          </p:cNvCxnSpPr>
          <p:nvPr/>
        </p:nvCxnSpPr>
        <p:spPr>
          <a:xfrm>
            <a:off x="998441" y="2336358"/>
            <a:ext cx="10850" cy="11659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63520" y="2438400"/>
            <a:ext cx="1645920" cy="1727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412240" y="1666240"/>
            <a:ext cx="2032000" cy="304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468880" y="2245360"/>
            <a:ext cx="1574800" cy="17373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2" idx="0"/>
          </p:cNvCxnSpPr>
          <p:nvPr/>
        </p:nvCxnSpPr>
        <p:spPr>
          <a:xfrm>
            <a:off x="4175760" y="2296160"/>
            <a:ext cx="953459" cy="17985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flipV="1">
            <a:off x="2367280" y="4419600"/>
            <a:ext cx="1686560" cy="13208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828957" y="1483577"/>
            <a:ext cx="844644" cy="338554"/>
          </a:xfrm>
          <a:prstGeom prst="rect">
            <a:avLst/>
          </a:prstGeom>
          <a:noFill/>
        </p:spPr>
        <p:txBody>
          <a:bodyPr wrap="square" rtlCol="0">
            <a:spAutoFit/>
          </a:bodyPr>
          <a:lstStyle/>
          <a:p>
            <a:r>
              <a:rPr lang="en-US" sz="1600" b="1" dirty="0" smtClean="0">
                <a:solidFill>
                  <a:schemeClr val="accent1"/>
                </a:solidFill>
              </a:rPr>
              <a:t>EPABX</a:t>
            </a:r>
            <a:endParaRPr lang="en-US" sz="1600" b="1" dirty="0">
              <a:solidFill>
                <a:schemeClr val="accent1"/>
              </a:solidFill>
            </a:endParaRPr>
          </a:p>
        </p:txBody>
      </p:sp>
      <p:sp>
        <p:nvSpPr>
          <p:cNvPr id="68" name="TextBox 67"/>
          <p:cNvSpPr txBox="1"/>
          <p:nvPr/>
        </p:nvSpPr>
        <p:spPr>
          <a:xfrm>
            <a:off x="1524000" y="2418297"/>
            <a:ext cx="1341120" cy="307777"/>
          </a:xfrm>
          <a:prstGeom prst="rect">
            <a:avLst/>
          </a:prstGeom>
          <a:noFill/>
        </p:spPr>
        <p:txBody>
          <a:bodyPr wrap="square" rtlCol="0">
            <a:spAutoFit/>
          </a:bodyPr>
          <a:lstStyle/>
          <a:p>
            <a:r>
              <a:rPr lang="en-US" sz="1400" b="1" dirty="0" smtClean="0">
                <a:solidFill>
                  <a:schemeClr val="accent1"/>
                </a:solidFill>
              </a:rPr>
              <a:t>GSM Gateway</a:t>
            </a:r>
            <a:endParaRPr lang="en-US" sz="1400" b="1" dirty="0">
              <a:solidFill>
                <a:schemeClr val="accent1"/>
              </a:solidFill>
            </a:endParaRPr>
          </a:p>
        </p:txBody>
      </p:sp>
      <p:cxnSp>
        <p:nvCxnSpPr>
          <p:cNvPr id="71" name="Straight Arrow Connector 70"/>
          <p:cNvCxnSpPr/>
          <p:nvPr/>
        </p:nvCxnSpPr>
        <p:spPr>
          <a:xfrm flipV="1">
            <a:off x="5506720" y="3454400"/>
            <a:ext cx="508000" cy="5892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12" idx="3"/>
          </p:cNvCxnSpPr>
          <p:nvPr/>
        </p:nvCxnSpPr>
        <p:spPr>
          <a:xfrm flipV="1">
            <a:off x="6107119" y="4013200"/>
            <a:ext cx="2020881" cy="51806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Cloud Callout 77"/>
          <p:cNvSpPr/>
          <p:nvPr/>
        </p:nvSpPr>
        <p:spPr>
          <a:xfrm>
            <a:off x="5334000" y="1330960"/>
            <a:ext cx="1696720" cy="84328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Cloud Callout 79"/>
          <p:cNvSpPr/>
          <p:nvPr/>
        </p:nvSpPr>
        <p:spPr>
          <a:xfrm>
            <a:off x="7020560" y="2286000"/>
            <a:ext cx="1361440" cy="84328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Straight Arrow Connector 81"/>
          <p:cNvCxnSpPr>
            <a:stCxn id="28" idx="3"/>
          </p:cNvCxnSpPr>
          <p:nvPr/>
        </p:nvCxnSpPr>
        <p:spPr>
          <a:xfrm>
            <a:off x="4827051" y="1878545"/>
            <a:ext cx="517109" cy="10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5344160" y="2143760"/>
            <a:ext cx="223520" cy="18186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rot="10800000" flipV="1">
            <a:off x="2458528" y="4261448"/>
            <a:ext cx="5684808" cy="1552755"/>
          </a:xfrm>
          <a:prstGeom prst="bentConnector3">
            <a:avLst>
              <a:gd name="adj1" fmla="val 933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Left-Right Arrow 90"/>
          <p:cNvSpPr/>
          <p:nvPr/>
        </p:nvSpPr>
        <p:spPr>
          <a:xfrm>
            <a:off x="7099540" y="1578636"/>
            <a:ext cx="2311879" cy="1552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Left-Right Arrow 91"/>
          <p:cNvSpPr/>
          <p:nvPr/>
        </p:nvSpPr>
        <p:spPr>
          <a:xfrm>
            <a:off x="8479765" y="2587925"/>
            <a:ext cx="940279" cy="1466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Elbow Connector 99"/>
          <p:cNvCxnSpPr/>
          <p:nvPr/>
        </p:nvCxnSpPr>
        <p:spPr>
          <a:xfrm flipV="1">
            <a:off x="5857336" y="2130725"/>
            <a:ext cx="3510951" cy="1958196"/>
          </a:xfrm>
          <a:prstGeom prst="bentConnector3">
            <a:avLst>
              <a:gd name="adj1" fmla="val -1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8" name="Group 68"/>
          <p:cNvGrpSpPr>
            <a:grpSpLocks/>
          </p:cNvGrpSpPr>
          <p:nvPr/>
        </p:nvGrpSpPr>
        <p:grpSpPr bwMode="auto">
          <a:xfrm>
            <a:off x="278236" y="5160631"/>
            <a:ext cx="2705100" cy="1464132"/>
            <a:chOff x="2882503" y="5486400"/>
            <a:chExt cx="2451497" cy="1327683"/>
          </a:xfrm>
        </p:grpSpPr>
        <p:sp>
          <p:nvSpPr>
            <p:cNvPr id="109" name="Quad Arrow Callout 108"/>
            <p:cNvSpPr/>
            <p:nvPr/>
          </p:nvSpPr>
          <p:spPr>
            <a:xfrm>
              <a:off x="3581506" y="5486400"/>
              <a:ext cx="1215390" cy="1216224"/>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0" name="Text Box 186"/>
            <p:cNvSpPr txBox="1">
              <a:spLocks noChangeArrowheads="1"/>
            </p:cNvSpPr>
            <p:nvPr/>
          </p:nvSpPr>
          <p:spPr bwMode="auto">
            <a:xfrm>
              <a:off x="4496118" y="6395443"/>
              <a:ext cx="837882" cy="418640"/>
            </a:xfrm>
            <a:prstGeom prst="rect">
              <a:avLst/>
            </a:prstGeom>
            <a:noFill/>
            <a:ln w="12700" cap="sq">
              <a:noFill/>
              <a:miter lim="800000"/>
              <a:headEnd type="none" w="sm" len="sm"/>
              <a:tailEnd type="none" w="sm" len="sm"/>
            </a:ln>
          </p:spPr>
          <p:txBody>
            <a:bodyPr wrap="square">
              <a:spAutoFit/>
            </a:bodyPr>
            <a:lstStyle/>
            <a:p>
              <a:pPr>
                <a:defRPr/>
              </a:pPr>
              <a:r>
                <a:rPr lang="en-US" sz="1200" b="1" i="1" dirty="0">
                  <a:solidFill>
                    <a:schemeClr val="accent1">
                      <a:lumMod val="75000"/>
                    </a:schemeClr>
                  </a:solidFill>
                  <a:cs typeface="Arial" charset="0"/>
                </a:rPr>
                <a:t>Campaign Manager</a:t>
              </a:r>
            </a:p>
          </p:txBody>
        </p:sp>
        <p:sp>
          <p:nvSpPr>
            <p:cNvPr id="111" name="Text Box 186"/>
            <p:cNvSpPr txBox="1">
              <a:spLocks noChangeArrowheads="1"/>
            </p:cNvSpPr>
            <p:nvPr/>
          </p:nvSpPr>
          <p:spPr bwMode="auto">
            <a:xfrm>
              <a:off x="2882504" y="6211491"/>
              <a:ext cx="838649" cy="586097"/>
            </a:xfrm>
            <a:prstGeom prst="rect">
              <a:avLst/>
            </a:prstGeom>
            <a:noFill/>
            <a:ln w="12700" cap="sq">
              <a:noFill/>
              <a:miter lim="800000"/>
              <a:headEnd type="none" w="sm" len="sm"/>
              <a:tailEnd type="none" w="sm" len="sm"/>
            </a:ln>
          </p:spPr>
          <p:txBody>
            <a:bodyPr wrap="square">
              <a:spAutoFit/>
            </a:bodyPr>
            <a:lstStyle/>
            <a:p>
              <a:pPr>
                <a:defRPr/>
              </a:pPr>
              <a:r>
                <a:rPr lang="en-US" sz="1200" b="1" i="1" dirty="0" smtClean="0">
                  <a:solidFill>
                    <a:schemeClr val="accent1">
                      <a:lumMod val="75000"/>
                    </a:schemeClr>
                  </a:solidFill>
                  <a:cs typeface="Arial" charset="0"/>
                </a:rPr>
                <a:t>Complete Recordings logs</a:t>
              </a:r>
              <a:endParaRPr lang="en-US" sz="1200" b="1" i="1" dirty="0">
                <a:solidFill>
                  <a:schemeClr val="accent1">
                    <a:lumMod val="75000"/>
                  </a:schemeClr>
                </a:solidFill>
                <a:cs typeface="Arial" charset="0"/>
              </a:endParaRPr>
            </a:p>
          </p:txBody>
        </p:sp>
        <p:sp>
          <p:nvSpPr>
            <p:cNvPr id="112" name="Text Box 186"/>
            <p:cNvSpPr txBox="1">
              <a:spLocks noChangeArrowheads="1"/>
            </p:cNvSpPr>
            <p:nvPr/>
          </p:nvSpPr>
          <p:spPr bwMode="auto">
            <a:xfrm>
              <a:off x="4608908" y="5486400"/>
              <a:ext cx="573168" cy="418640"/>
            </a:xfrm>
            <a:prstGeom prst="rect">
              <a:avLst/>
            </a:prstGeom>
            <a:noFill/>
            <a:ln w="12700" cap="sq">
              <a:noFill/>
              <a:miter lim="800000"/>
              <a:headEnd type="none" w="sm" len="sm"/>
              <a:tailEnd type="none" w="sm" len="sm"/>
            </a:ln>
          </p:spPr>
          <p:txBody>
            <a:bodyPr wrap="square">
              <a:spAutoFit/>
            </a:bodyPr>
            <a:lstStyle/>
            <a:p>
              <a:pPr>
                <a:defRPr/>
              </a:pPr>
              <a:r>
                <a:rPr lang="en-US" sz="1200" b="1" i="1" dirty="0">
                  <a:solidFill>
                    <a:schemeClr val="accent1">
                      <a:lumMod val="75000"/>
                    </a:schemeClr>
                  </a:solidFill>
                  <a:cs typeface="Arial" charset="0"/>
                </a:rPr>
                <a:t>Voice Logs</a:t>
              </a:r>
            </a:p>
          </p:txBody>
        </p:sp>
        <p:sp>
          <p:nvSpPr>
            <p:cNvPr id="113" name="Text Box 186"/>
            <p:cNvSpPr txBox="1">
              <a:spLocks noChangeArrowheads="1"/>
            </p:cNvSpPr>
            <p:nvPr/>
          </p:nvSpPr>
          <p:spPr bwMode="auto">
            <a:xfrm>
              <a:off x="2882503" y="5486400"/>
              <a:ext cx="777208" cy="418640"/>
            </a:xfrm>
            <a:prstGeom prst="rect">
              <a:avLst/>
            </a:prstGeom>
            <a:noFill/>
            <a:ln w="12700" cap="sq">
              <a:noFill/>
              <a:miter lim="800000"/>
              <a:headEnd type="none" w="sm" len="sm"/>
              <a:tailEnd type="none" w="sm" len="sm"/>
            </a:ln>
          </p:spPr>
          <p:txBody>
            <a:bodyPr wrap="square">
              <a:spAutoFit/>
            </a:bodyPr>
            <a:lstStyle/>
            <a:p>
              <a:pPr algn="ctr">
                <a:defRPr/>
              </a:pPr>
              <a:r>
                <a:rPr lang="en-US" sz="1200" b="1" i="1" dirty="0">
                  <a:solidFill>
                    <a:schemeClr val="accent1">
                      <a:lumMod val="75000"/>
                    </a:schemeClr>
                  </a:solidFill>
                  <a:cs typeface="Arial" charset="0"/>
                </a:rPr>
                <a:t>25+ Reports</a:t>
              </a:r>
            </a:p>
          </p:txBody>
        </p:sp>
      </p:grpSp>
      <p:pic>
        <p:nvPicPr>
          <p:cNvPr id="114" name="Picture 113"/>
          <p:cNvPicPr>
            <a:picLocks noChangeAspect="1"/>
          </p:cNvPicPr>
          <p:nvPr/>
        </p:nvPicPr>
        <p:blipFill>
          <a:blip r:embed="rId16"/>
          <a:stretch>
            <a:fillRect/>
          </a:stretch>
        </p:blipFill>
        <p:spPr>
          <a:xfrm>
            <a:off x="1393677" y="5494550"/>
            <a:ext cx="659409" cy="681389"/>
          </a:xfrm>
          <a:prstGeom prst="rect">
            <a:avLst/>
          </a:prstGeom>
        </p:spPr>
      </p:pic>
      <p:sp>
        <p:nvSpPr>
          <p:cNvPr id="118" name="TextBox 117"/>
          <p:cNvSpPr txBox="1"/>
          <p:nvPr/>
        </p:nvSpPr>
        <p:spPr>
          <a:xfrm>
            <a:off x="7996688" y="4630708"/>
            <a:ext cx="1401396" cy="646331"/>
          </a:xfrm>
          <a:prstGeom prst="rect">
            <a:avLst/>
          </a:prstGeom>
          <a:noFill/>
        </p:spPr>
        <p:txBody>
          <a:bodyPr wrap="square" rtlCol="0">
            <a:spAutoFit/>
          </a:bodyPr>
          <a:lstStyle/>
          <a:p>
            <a:r>
              <a:rPr lang="en-US" sz="1200" b="1" dirty="0" smtClean="0">
                <a:ln w="0"/>
                <a:solidFill>
                  <a:schemeClr val="accent1"/>
                </a:solidFill>
                <a:effectLst>
                  <a:outerShdw blurRad="38100" dist="25400" dir="5400000" algn="ctr" rotWithShape="0">
                    <a:srgbClr val="6E747A">
                      <a:alpha val="43000"/>
                    </a:srgbClr>
                  </a:outerShdw>
                </a:effectLst>
              </a:rPr>
              <a:t>Admin Quality/Supervisor/TL</a:t>
            </a:r>
            <a:endParaRPr lang="en-US" sz="1200" b="1" dirty="0">
              <a:ln w="0"/>
              <a:solidFill>
                <a:schemeClr val="accent1"/>
              </a:solidFill>
              <a:effectLst>
                <a:outerShdw blurRad="38100" dist="25400" dir="5400000" algn="ctr" rotWithShape="0">
                  <a:srgbClr val="6E747A">
                    <a:alpha val="43000"/>
                  </a:srgbClr>
                </a:outerShdw>
              </a:effectLst>
            </a:endParaRPr>
          </a:p>
        </p:txBody>
      </p:sp>
      <p:cxnSp>
        <p:nvCxnSpPr>
          <p:cNvPr id="120" name="Straight Arrow Connector 119"/>
          <p:cNvCxnSpPr/>
          <p:nvPr/>
        </p:nvCxnSpPr>
        <p:spPr>
          <a:xfrm flipV="1">
            <a:off x="7030528" y="3071004"/>
            <a:ext cx="181155" cy="2932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601419" y="1449263"/>
            <a:ext cx="1360097" cy="523220"/>
          </a:xfrm>
          <a:prstGeom prst="rect">
            <a:avLst/>
          </a:prstGeom>
          <a:noFill/>
        </p:spPr>
        <p:txBody>
          <a:bodyPr wrap="square" rtlCol="0">
            <a:spAutoFit/>
          </a:bodyPr>
          <a:lstStyle/>
          <a:p>
            <a:r>
              <a:rPr lang="en-US" sz="1400" b="1" dirty="0" smtClean="0">
                <a:solidFill>
                  <a:schemeClr val="accent1"/>
                </a:solidFill>
              </a:rPr>
              <a:t>For Internal</a:t>
            </a:r>
          </a:p>
          <a:p>
            <a:r>
              <a:rPr lang="en-US" sz="1400" b="1" dirty="0" smtClean="0">
                <a:solidFill>
                  <a:schemeClr val="accent1"/>
                </a:solidFill>
              </a:rPr>
              <a:t>Communication</a:t>
            </a:r>
            <a:endParaRPr lang="en-US" sz="1400" b="1" dirty="0">
              <a:solidFill>
                <a:schemeClr val="accent1"/>
              </a:solidFill>
            </a:endParaRPr>
          </a:p>
        </p:txBody>
      </p:sp>
      <p:sp>
        <p:nvSpPr>
          <p:cNvPr id="122" name="TextBox 121"/>
          <p:cNvSpPr txBox="1"/>
          <p:nvPr/>
        </p:nvSpPr>
        <p:spPr>
          <a:xfrm>
            <a:off x="7154174" y="2406795"/>
            <a:ext cx="1341120" cy="523220"/>
          </a:xfrm>
          <a:prstGeom prst="rect">
            <a:avLst/>
          </a:prstGeom>
          <a:noFill/>
        </p:spPr>
        <p:txBody>
          <a:bodyPr wrap="square" rtlCol="0">
            <a:spAutoFit/>
          </a:bodyPr>
          <a:lstStyle/>
          <a:p>
            <a:r>
              <a:rPr lang="en-US" sz="1400" b="1" dirty="0" smtClean="0">
                <a:solidFill>
                  <a:schemeClr val="accent1"/>
                </a:solidFill>
              </a:rPr>
              <a:t>Internet for Departments</a:t>
            </a:r>
            <a:endParaRPr lang="en-US" sz="1400" b="1" dirty="0">
              <a:solidFill>
                <a:schemeClr val="accent1"/>
              </a:solidFill>
            </a:endParaRPr>
          </a:p>
        </p:txBody>
      </p:sp>
      <p:cxnSp>
        <p:nvCxnSpPr>
          <p:cNvPr id="123" name="Straight Arrow Connector 122"/>
          <p:cNvCxnSpPr/>
          <p:nvPr/>
        </p:nvCxnSpPr>
        <p:spPr>
          <a:xfrm>
            <a:off x="6079322" y="4458514"/>
            <a:ext cx="3401108" cy="185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Left-Right Arrow 125"/>
          <p:cNvSpPr/>
          <p:nvPr/>
        </p:nvSpPr>
        <p:spPr>
          <a:xfrm>
            <a:off x="9307902" y="3830129"/>
            <a:ext cx="241539" cy="2242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Cloud Callout 66"/>
          <p:cNvSpPr/>
          <p:nvPr/>
        </p:nvSpPr>
        <p:spPr>
          <a:xfrm>
            <a:off x="1509623" y="689729"/>
            <a:ext cx="1696720" cy="84328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a:stCxn id="30" idx="3"/>
          </p:cNvCxnSpPr>
          <p:nvPr/>
        </p:nvCxnSpPr>
        <p:spPr>
          <a:xfrm flipV="1">
            <a:off x="1351280" y="1423358"/>
            <a:ext cx="434388" cy="4806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631057" y="1475117"/>
            <a:ext cx="8626" cy="3881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17"/>
          <a:stretch>
            <a:fillRect/>
          </a:stretch>
        </p:blipFill>
        <p:spPr>
          <a:xfrm>
            <a:off x="682757" y="729745"/>
            <a:ext cx="485775" cy="419100"/>
          </a:xfrm>
          <a:prstGeom prst="rect">
            <a:avLst/>
          </a:prstGeom>
        </p:spPr>
      </p:pic>
      <p:sp>
        <p:nvSpPr>
          <p:cNvPr id="75" name="TextBox 162"/>
          <p:cNvSpPr txBox="1">
            <a:spLocks noChangeArrowheads="1"/>
          </p:cNvSpPr>
          <p:nvPr/>
        </p:nvSpPr>
        <p:spPr bwMode="auto">
          <a:xfrm>
            <a:off x="164535" y="1151580"/>
            <a:ext cx="1409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1200" b="1" i="1" dirty="0" smtClean="0">
                <a:solidFill>
                  <a:schemeClr val="accent1">
                    <a:lumMod val="75000"/>
                  </a:schemeClr>
                </a:solidFill>
                <a:latin typeface="Calibri" panose="020F0502020204030204" pitchFamily="34" charset="0"/>
                <a:cs typeface="Arial" panose="020B0604020202020204" pitchFamily="34" charset="0"/>
              </a:rPr>
              <a:t>INB and OB Calls </a:t>
            </a:r>
            <a:endParaRPr lang="en-GB" altLang="en-US" sz="1200" b="1" i="1" dirty="0">
              <a:solidFill>
                <a:schemeClr val="accent1">
                  <a:lumMod val="75000"/>
                </a:schemeClr>
              </a:solidFill>
              <a:latin typeface="Calibri" panose="020F0502020204030204" pitchFamily="34" charset="0"/>
              <a:cs typeface="Arial" panose="020B0604020202020204" pitchFamily="34" charset="0"/>
            </a:endParaRPr>
          </a:p>
        </p:txBody>
      </p:sp>
      <p:cxnSp>
        <p:nvCxnSpPr>
          <p:cNvPr id="21" name="Straight Arrow Connector 20"/>
          <p:cNvCxnSpPr/>
          <p:nvPr/>
        </p:nvCxnSpPr>
        <p:spPr>
          <a:xfrm>
            <a:off x="1242204" y="871268"/>
            <a:ext cx="396815" cy="86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33245" y="1155940"/>
            <a:ext cx="8627" cy="2674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112808" y="1164566"/>
            <a:ext cx="759124" cy="7332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716657" y="790780"/>
            <a:ext cx="1360097" cy="600164"/>
          </a:xfrm>
          <a:prstGeom prst="rect">
            <a:avLst/>
          </a:prstGeom>
          <a:noFill/>
        </p:spPr>
        <p:txBody>
          <a:bodyPr wrap="square" rtlCol="0">
            <a:spAutoFit/>
          </a:bodyPr>
          <a:lstStyle/>
          <a:p>
            <a:r>
              <a:rPr lang="en-GB" sz="1100" b="1" dirty="0">
                <a:solidFill>
                  <a:schemeClr val="accent1"/>
                </a:solidFill>
              </a:rPr>
              <a:t>To PSTN Network from</a:t>
            </a:r>
          </a:p>
          <a:p>
            <a:r>
              <a:rPr lang="en-GB" sz="1100" b="1" dirty="0">
                <a:solidFill>
                  <a:schemeClr val="accent1"/>
                </a:solidFill>
              </a:rPr>
              <a:t>PRI / GSM from TSP</a:t>
            </a:r>
            <a:endParaRPr lang="en-US" sz="1100" b="1" dirty="0">
              <a:solidFill>
                <a:schemeClr val="accent1"/>
              </a:solidFill>
            </a:endParaRPr>
          </a:p>
        </p:txBody>
      </p:sp>
      <p:cxnSp>
        <p:nvCxnSpPr>
          <p:cNvPr id="38" name="Straight Arrow Connector 37"/>
          <p:cNvCxnSpPr/>
          <p:nvPr/>
        </p:nvCxnSpPr>
        <p:spPr>
          <a:xfrm flipH="1">
            <a:off x="1949570" y="2631057"/>
            <a:ext cx="8626" cy="577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95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3328681" y="886264"/>
          <a:ext cx="6246254" cy="494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5849" y="2502765"/>
            <a:ext cx="1391811" cy="1451354"/>
          </a:xfrm>
          <a:prstGeom prst="rect">
            <a:avLst/>
          </a:prstGeom>
        </p:spPr>
      </p:pic>
      <p:graphicFrame>
        <p:nvGraphicFramePr>
          <p:cNvPr id="5" name="Diagram 4"/>
          <p:cNvGraphicFramePr/>
          <p:nvPr/>
        </p:nvGraphicFramePr>
        <p:xfrm>
          <a:off x="5335" y="6290504"/>
          <a:ext cx="2756921" cy="6134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20" name="Group 19"/>
          <p:cNvGrpSpPr/>
          <p:nvPr/>
        </p:nvGrpSpPr>
        <p:grpSpPr>
          <a:xfrm>
            <a:off x="9178202" y="5768865"/>
            <a:ext cx="2978146" cy="1079179"/>
            <a:chOff x="-217394" y="0"/>
            <a:chExt cx="3953221" cy="821634"/>
          </a:xfrm>
        </p:grpSpPr>
        <p:sp>
          <p:nvSpPr>
            <p:cNvPr id="21" name="Pentagon 20"/>
            <p:cNvSpPr/>
            <p:nvPr/>
          </p:nvSpPr>
          <p:spPr>
            <a:xfrm>
              <a:off x="0" y="0"/>
              <a:ext cx="3735827" cy="82163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agon 4"/>
            <p:cNvSpPr/>
            <p:nvPr/>
          </p:nvSpPr>
          <p:spPr>
            <a:xfrm>
              <a:off x="-217394" y="0"/>
              <a:ext cx="3331666" cy="821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rPr>
                <a:t>+1-408-791-3820</a:t>
              </a:r>
            </a:p>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cs typeface="Calibri" panose="020F0502020204030204" pitchFamily="34" charset="0"/>
                </a:rPr>
                <a:t>+91-856-00-00-600</a:t>
              </a:r>
              <a:r>
                <a:rPr lang="en-IN" sz="1600" i="1" u="sng" dirty="0">
                  <a:solidFill>
                    <a:schemeClr val="bg1"/>
                  </a:solidFill>
                  <a:latin typeface="Tw Cen MT" panose="020B0602020104020603" pitchFamily="34" charset="0"/>
                </a:rPr>
                <a:t> </a:t>
              </a:r>
              <a:endParaRPr lang="en-IN" sz="1600" i="1" u="sng" kern="1200" dirty="0">
                <a:solidFill>
                  <a:schemeClr val="bg1"/>
                </a:solidFill>
                <a:latin typeface="Tw Cen MT" panose="020B0602020104020603" pitchFamily="34" charset="0"/>
                <a:cs typeface="Calibri" panose="020F0502020204030204" pitchFamily="34" charset="0"/>
              </a:endParaRPr>
            </a:p>
            <a:p>
              <a:pPr lvl="0" algn="ctr" defTabSz="1111250">
                <a:lnSpc>
                  <a:spcPct val="90000"/>
                </a:lnSpc>
                <a:spcBef>
                  <a:spcPct val="0"/>
                </a:spcBef>
                <a:spcAft>
                  <a:spcPct val="35000"/>
                </a:spcAft>
              </a:pPr>
              <a:r>
                <a:rPr lang="en-IN" sz="1600" i="1" u="sng" kern="1200" dirty="0">
                  <a:solidFill>
                    <a:schemeClr val="bg1"/>
                  </a:solidFill>
                  <a:latin typeface="Tw Cen MT" panose="020B0602020104020603" pitchFamily="34" charset="0"/>
                  <a:cs typeface="Calibri" panose="020F0502020204030204" pitchFamily="34" charset="0"/>
                </a:rPr>
                <a:t>sales@dialerindia.com</a:t>
              </a:r>
            </a:p>
          </p:txBody>
        </p:sp>
      </p:grpSp>
      <p:sp>
        <p:nvSpPr>
          <p:cNvPr id="25" name="TextBox 24"/>
          <p:cNvSpPr txBox="1"/>
          <p:nvPr/>
        </p:nvSpPr>
        <p:spPr>
          <a:xfrm>
            <a:off x="39266" y="1461129"/>
            <a:ext cx="3146854" cy="2492990"/>
          </a:xfrm>
          <a:prstGeom prst="rect">
            <a:avLst/>
          </a:prstGeom>
          <a:noFill/>
        </p:spPr>
        <p:txBody>
          <a:bodyPr wrap="square" rtlCol="0">
            <a:spAutoFit/>
          </a:bodyPr>
          <a:lstStyle/>
          <a:p>
            <a:pPr algn="ctr"/>
            <a:r>
              <a:rPr lang="en-IN" dirty="0">
                <a:latin typeface="Stencil" panose="040409050D0802020404" pitchFamily="82" charset="0"/>
              </a:rPr>
              <a:t>“</a:t>
            </a:r>
            <a:r>
              <a:rPr lang="en-IN" sz="2400" dirty="0">
                <a:latin typeface="Stencil" panose="040409050D0802020404" pitchFamily="82" charset="0"/>
              </a:rPr>
              <a:t>The” single Answer to your  </a:t>
            </a:r>
          </a:p>
          <a:p>
            <a:pPr algn="ctr"/>
            <a:r>
              <a:rPr lang="en-IN" sz="2400" dirty="0">
                <a:latin typeface="Stencil" panose="040409050D0802020404" pitchFamily="82" charset="0"/>
              </a:rPr>
              <a:t>A to Z </a:t>
            </a:r>
          </a:p>
          <a:p>
            <a:pPr algn="ctr"/>
            <a:r>
              <a:rPr lang="en-IN" sz="2400" dirty="0">
                <a:latin typeface="Stencil" panose="040409050D0802020404" pitchFamily="82" charset="0"/>
              </a:rPr>
              <a:t>Tel- </a:t>
            </a:r>
            <a:r>
              <a:rPr lang="en-IN" sz="2400" dirty="0">
                <a:latin typeface="Brush Script MT" panose="03060802040406070304" pitchFamily="66" charset="0"/>
              </a:rPr>
              <a:t>”e”</a:t>
            </a:r>
            <a:r>
              <a:rPr lang="en-IN" sz="2400" dirty="0">
                <a:latin typeface="Stencil" panose="040409050D0802020404" pitchFamily="82" charset="0"/>
              </a:rPr>
              <a:t> - calling requirements</a:t>
            </a:r>
          </a:p>
          <a:p>
            <a:endParaRPr lang="en-IN" sz="3600" dirty="0"/>
          </a:p>
        </p:txBody>
      </p:sp>
      <p:graphicFrame>
        <p:nvGraphicFramePr>
          <p:cNvPr id="11" name="Diagram 10"/>
          <p:cNvGraphicFramePr/>
          <p:nvPr/>
        </p:nvGraphicFramePr>
        <p:xfrm>
          <a:off x="690658" y="9956"/>
          <a:ext cx="11522299" cy="66335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 name="TextBox 6">
            <a:extLst>
              <a:ext uri="{FF2B5EF4-FFF2-40B4-BE49-F238E27FC236}">
                <a16:creationId xmlns="" xmlns:a16="http://schemas.microsoft.com/office/drawing/2014/main" id="{42FE22D0-B2BE-42A6-A345-8BA1F4D20C21}"/>
              </a:ext>
            </a:extLst>
          </p:cNvPr>
          <p:cNvSpPr txBox="1"/>
          <p:nvPr/>
        </p:nvSpPr>
        <p:spPr>
          <a:xfrm>
            <a:off x="9902994" y="1026463"/>
            <a:ext cx="2179109" cy="5570756"/>
          </a:xfrm>
          <a:prstGeom prst="rect">
            <a:avLst/>
          </a:prstGeom>
          <a:noFill/>
        </p:spPr>
        <p:txBody>
          <a:bodyPr wrap="square" rtlCol="0">
            <a:spAutoFit/>
          </a:bodyPr>
          <a:lstStyle/>
          <a:p>
            <a:pPr algn="ctr"/>
            <a:r>
              <a:rPr lang="en-IN" sz="1900" b="1" i="1" u="sng" dirty="0">
                <a:latin typeface="Tw Cen MT" panose="020B0602020104020603" pitchFamily="34" charset="0"/>
              </a:rPr>
              <a:t>The Competition Assassinators</a:t>
            </a:r>
          </a:p>
          <a:p>
            <a:pPr algn="ctr"/>
            <a:endParaRPr lang="en-IN" sz="1400" i="1" u="sng" dirty="0">
              <a:latin typeface="Trebuchet MS" panose="020B0603020202020204" pitchFamily="34" charset="0"/>
            </a:endParaRPr>
          </a:p>
          <a:p>
            <a:pPr marL="285750" indent="-285750">
              <a:buFont typeface="Wingdings" panose="05000000000000000000" pitchFamily="2" charset="2"/>
              <a:buChar char="ü"/>
            </a:pPr>
            <a:r>
              <a:rPr lang="en-IN" sz="1500" i="1" dirty="0">
                <a:latin typeface="Tw Cen MT" panose="020B0602020104020603" pitchFamily="34" charset="0"/>
              </a:rPr>
              <a:t>275+ Live Ref. Centres</a:t>
            </a:r>
          </a:p>
          <a:p>
            <a:pPr marL="285750" indent="-285750">
              <a:buFont typeface="Wingdings" panose="05000000000000000000" pitchFamily="2" charset="2"/>
              <a:buChar char="ü"/>
            </a:pPr>
            <a:r>
              <a:rPr lang="en-IN" sz="1500" i="1" dirty="0">
                <a:latin typeface="Tw Cen MT" panose="020B0602020104020603" pitchFamily="34" charset="0"/>
              </a:rPr>
              <a:t>11 Yrs. X Asterisks Dev.</a:t>
            </a:r>
          </a:p>
          <a:p>
            <a:pPr marL="285750" indent="-285750">
              <a:buFont typeface="Wingdings" panose="05000000000000000000" pitchFamily="2" charset="2"/>
              <a:buChar char="ü"/>
            </a:pPr>
            <a:r>
              <a:rPr lang="en-IN" sz="1500" i="1" dirty="0">
                <a:latin typeface="Tw Cen MT" panose="020B0602020104020603" pitchFamily="34" charset="0"/>
              </a:rPr>
              <a:t>9 Countries,91+ Cities</a:t>
            </a:r>
          </a:p>
          <a:p>
            <a:pPr marL="285750" indent="-285750">
              <a:buFont typeface="Wingdings" panose="05000000000000000000" pitchFamily="2" charset="2"/>
              <a:buChar char="ü"/>
            </a:pPr>
            <a:r>
              <a:rPr lang="en-IN" sz="1500" i="1" dirty="0">
                <a:latin typeface="Tw Cen MT" panose="020B0602020104020603" pitchFamily="34" charset="0"/>
              </a:rPr>
              <a:t>Live Demo / PoC </a:t>
            </a:r>
          </a:p>
          <a:p>
            <a:pPr marL="285750" indent="-285750">
              <a:buFont typeface="Wingdings" panose="05000000000000000000" pitchFamily="2" charset="2"/>
              <a:buChar char="ü"/>
            </a:pPr>
            <a:r>
              <a:rPr lang="en-IN" sz="1500" i="1" dirty="0">
                <a:latin typeface="Tw Cen MT" panose="020B0602020104020603" pitchFamily="34" charset="0"/>
              </a:rPr>
              <a:t>Lower than the Lowest Professional Bidder</a:t>
            </a:r>
          </a:p>
          <a:p>
            <a:pPr marL="285750" indent="-285750">
              <a:buFont typeface="Wingdings" panose="05000000000000000000" pitchFamily="2" charset="2"/>
              <a:buChar char="ü"/>
            </a:pPr>
            <a:r>
              <a:rPr lang="en-IN" sz="1500" i="1" dirty="0">
                <a:latin typeface="Tw Cen MT" panose="020B0602020104020603" pitchFamily="34" charset="0"/>
              </a:rPr>
              <a:t>All possible Techno-commercial models</a:t>
            </a:r>
          </a:p>
          <a:p>
            <a:pPr marL="285750" indent="-285750">
              <a:buFont typeface="Wingdings" panose="05000000000000000000" pitchFamily="2" charset="2"/>
              <a:buChar char="ü"/>
            </a:pPr>
            <a:r>
              <a:rPr lang="en-IN" sz="1500" i="1" dirty="0">
                <a:latin typeface="Tw Cen MT" panose="020B0602020104020603" pitchFamily="34" charset="0"/>
              </a:rPr>
              <a:t>No Blame Game : Your CTI-CRM-VoIP “SPOC”</a:t>
            </a:r>
          </a:p>
          <a:p>
            <a:pPr marL="285750" indent="-285750">
              <a:buFont typeface="Wingdings" panose="05000000000000000000" pitchFamily="2" charset="2"/>
              <a:buChar char="ü"/>
            </a:pPr>
            <a:r>
              <a:rPr lang="en-IN" sz="1500" i="1" dirty="0">
                <a:latin typeface="Tw Cen MT" panose="020B0602020104020603" pitchFamily="34" charset="0"/>
              </a:rPr>
              <a:t>100% Gov. Compliance</a:t>
            </a:r>
          </a:p>
          <a:p>
            <a:pPr marL="285750" indent="-285750">
              <a:buFont typeface="Wingdings" panose="05000000000000000000" pitchFamily="2" charset="2"/>
              <a:buChar char="ü"/>
            </a:pPr>
            <a:r>
              <a:rPr lang="en-IN" sz="1500" i="1" dirty="0">
                <a:latin typeface="Tw Cen MT" panose="020B0602020104020603" pitchFamily="34" charset="0"/>
              </a:rPr>
              <a:t>72 HR Refund Policy</a:t>
            </a:r>
          </a:p>
          <a:p>
            <a:pPr marL="285750" indent="-285750">
              <a:buFont typeface="Wingdings" panose="05000000000000000000" pitchFamily="2" charset="2"/>
              <a:buChar char="ü"/>
            </a:pPr>
            <a:r>
              <a:rPr lang="en-IN" sz="1500" i="1" dirty="0">
                <a:latin typeface="Tw Cen MT" panose="020B0602020104020603" pitchFamily="34" charset="0"/>
              </a:rPr>
              <a:t>10% Ref. discount/s</a:t>
            </a:r>
          </a:p>
          <a:p>
            <a:pPr marL="285750" indent="-285750">
              <a:buFont typeface="Wingdings" panose="05000000000000000000" pitchFamily="2" charset="2"/>
              <a:buChar char="ü"/>
            </a:pPr>
            <a:r>
              <a:rPr lang="en-IN" sz="1500" i="1" dirty="0">
                <a:latin typeface="Tw Cen MT" panose="020B0602020104020603" pitchFamily="34" charset="0"/>
              </a:rPr>
              <a:t>24X6 Support NoC</a:t>
            </a:r>
          </a:p>
          <a:p>
            <a:pPr marL="285750" indent="-285750">
              <a:buFont typeface="+mj-lt"/>
              <a:buAutoNum type="arabicParenR"/>
            </a:pPr>
            <a:endParaRPr lang="en-IN" sz="1500" b="1" i="1" dirty="0">
              <a:latin typeface="Trebuchet MS" panose="020B0603020202020204" pitchFamily="34" charset="0"/>
            </a:endParaRPr>
          </a:p>
          <a:p>
            <a:pPr marL="228600" indent="-228600">
              <a:buFont typeface="+mj-lt"/>
              <a:buAutoNum type="arabicParenR"/>
            </a:pPr>
            <a:endParaRPr lang="en-IN" sz="1600" b="1" i="1" dirty="0">
              <a:latin typeface="Trebuchet MS" panose="020B0603020202020204" pitchFamily="34" charset="0"/>
            </a:endParaRPr>
          </a:p>
          <a:p>
            <a:endParaRPr lang="en-IN" dirty="0"/>
          </a:p>
        </p:txBody>
      </p:sp>
      <p:grpSp>
        <p:nvGrpSpPr>
          <p:cNvPr id="30" name="Group 29">
            <a:extLst>
              <a:ext uri="{FF2B5EF4-FFF2-40B4-BE49-F238E27FC236}">
                <a16:creationId xmlns="" xmlns:a16="http://schemas.microsoft.com/office/drawing/2014/main" id="{C3885DA3-B505-4BD5-A600-83DD81411100}"/>
              </a:ext>
            </a:extLst>
          </p:cNvPr>
          <p:cNvGrpSpPr/>
          <p:nvPr/>
        </p:nvGrpSpPr>
        <p:grpSpPr>
          <a:xfrm>
            <a:off x="310333" y="3572346"/>
            <a:ext cx="2276106" cy="2115624"/>
            <a:chOff x="535700" y="3214906"/>
            <a:chExt cx="2044856" cy="2044856"/>
          </a:xfrm>
        </p:grpSpPr>
        <p:pic>
          <p:nvPicPr>
            <p:cNvPr id="17" name="Picture 16">
              <a:extLst>
                <a:ext uri="{FF2B5EF4-FFF2-40B4-BE49-F238E27FC236}">
                  <a16:creationId xmlns="" xmlns:a16="http://schemas.microsoft.com/office/drawing/2014/main" id="{076C7B93-1C59-4C6C-AF21-A1D5FFEE7E9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5700" y="3214906"/>
              <a:ext cx="2044856" cy="2044856"/>
            </a:xfrm>
            <a:prstGeom prst="rect">
              <a:avLst/>
            </a:prstGeom>
          </p:spPr>
        </p:pic>
        <p:pic>
          <p:nvPicPr>
            <p:cNvPr id="29" name="Picture 28">
              <a:extLst>
                <a:ext uri="{FF2B5EF4-FFF2-40B4-BE49-F238E27FC236}">
                  <a16:creationId xmlns="" xmlns:a16="http://schemas.microsoft.com/office/drawing/2014/main" id="{99C2A3E4-3957-42DD-AAEB-1A79F25EEBD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32204" y="3905835"/>
              <a:ext cx="651847" cy="66977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33" name="Picture 32">
            <a:extLst>
              <a:ext uri="{FF2B5EF4-FFF2-40B4-BE49-F238E27FC236}">
                <a16:creationId xmlns="" xmlns:a16="http://schemas.microsoft.com/office/drawing/2014/main" id="{40B0AE55-A43A-40EE-A202-8BA6C414661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400568" y="6120926"/>
            <a:ext cx="386263" cy="386263"/>
          </a:xfrm>
          <a:prstGeom prst="rect">
            <a:avLst/>
          </a:prstGeom>
        </p:spPr>
      </p:pic>
      <p:sp>
        <p:nvSpPr>
          <p:cNvPr id="61" name="TextBox 60">
            <a:extLst>
              <a:ext uri="{FF2B5EF4-FFF2-40B4-BE49-F238E27FC236}">
                <a16:creationId xmlns="" xmlns:a16="http://schemas.microsoft.com/office/drawing/2014/main" id="{856D321E-FD59-4545-9A3F-692C12FE47E6}"/>
              </a:ext>
            </a:extLst>
          </p:cNvPr>
          <p:cNvSpPr txBox="1"/>
          <p:nvPr/>
        </p:nvSpPr>
        <p:spPr>
          <a:xfrm>
            <a:off x="139192" y="636929"/>
            <a:ext cx="1806212" cy="369332"/>
          </a:xfrm>
          <a:prstGeom prst="rect">
            <a:avLst/>
          </a:prstGeom>
          <a:noFill/>
        </p:spPr>
        <p:txBody>
          <a:bodyPr wrap="square" rtlCol="0">
            <a:spAutoFit/>
          </a:bodyPr>
          <a:lstStyle/>
          <a:p>
            <a:r>
              <a:rPr lang="en-IN" sz="1700" i="1" u="sng" dirty="0">
                <a:solidFill>
                  <a:schemeClr val="bg1"/>
                </a:solidFill>
                <a:latin typeface="Tw Cen MT" panose="020B0602020104020603" pitchFamily="34" charset="0"/>
              </a:rPr>
              <a:t>avyuktaindia</a:t>
            </a:r>
            <a:r>
              <a:rPr lang="en-IN" i="1" u="sng" dirty="0">
                <a:solidFill>
                  <a:schemeClr val="bg1"/>
                </a:solidFill>
                <a:latin typeface="Tw Cen MT" panose="020B0602020104020603" pitchFamily="34" charset="0"/>
              </a:rPr>
              <a:t> </a:t>
            </a:r>
          </a:p>
        </p:txBody>
      </p:sp>
      <p:pic>
        <p:nvPicPr>
          <p:cNvPr id="9" name="Picture 8">
            <a:extLst>
              <a:ext uri="{FF2B5EF4-FFF2-40B4-BE49-F238E27FC236}">
                <a16:creationId xmlns="" xmlns:a16="http://schemas.microsoft.com/office/drawing/2014/main" id="{72ED02E9-8283-486D-A3FE-F421C53119C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4661" y="935851"/>
            <a:ext cx="582044" cy="256099"/>
          </a:xfrm>
          <a:prstGeom prst="rect">
            <a:avLst/>
          </a:prstGeom>
        </p:spPr>
      </p:pic>
      <p:sp>
        <p:nvSpPr>
          <p:cNvPr id="4" name="TextBox 3">
            <a:extLst>
              <a:ext uri="{FF2B5EF4-FFF2-40B4-BE49-F238E27FC236}">
                <a16:creationId xmlns="" xmlns:a16="http://schemas.microsoft.com/office/drawing/2014/main" id="{D75E2EB7-F34E-4442-A2EC-D58D28CE560E}"/>
              </a:ext>
            </a:extLst>
          </p:cNvPr>
          <p:cNvSpPr txBox="1"/>
          <p:nvPr/>
        </p:nvSpPr>
        <p:spPr>
          <a:xfrm>
            <a:off x="145054" y="199460"/>
            <a:ext cx="4266874" cy="338554"/>
          </a:xfrm>
          <a:prstGeom prst="rect">
            <a:avLst/>
          </a:prstGeom>
          <a:noFill/>
        </p:spPr>
        <p:txBody>
          <a:bodyPr wrap="none" rtlCol="0">
            <a:spAutoFit/>
          </a:bodyPr>
          <a:lstStyle/>
          <a:p>
            <a:r>
              <a:rPr lang="en-IN" sz="1500" i="1" dirty="0">
                <a:latin typeface="Trebuchet MS" panose="020B0603020202020204" pitchFamily="34" charset="0"/>
                <a:ea typeface="Tahoma" panose="020B0604030504040204" pitchFamily="34" charset="0"/>
                <a:cs typeface="Tahoma" panose="020B0604030504040204" pitchFamily="34" charset="0"/>
              </a:rPr>
              <a:t>24 X 7 X 365 </a:t>
            </a:r>
            <a:r>
              <a:rPr lang="en-IN" sz="1600" i="1" dirty="0">
                <a:latin typeface="Tw Cen MT" panose="020B0602020104020603" pitchFamily="34" charset="0"/>
                <a:ea typeface="Tahoma" panose="020B0604030504040204" pitchFamily="34" charset="0"/>
                <a:cs typeface="Tahoma" panose="020B0604030504040204" pitchFamily="34" charset="0"/>
              </a:rPr>
              <a:t>“Decade” of 1900+ Satisfied BPO’s</a:t>
            </a:r>
          </a:p>
        </p:txBody>
      </p:sp>
      <p:pic>
        <p:nvPicPr>
          <p:cNvPr id="19" name="Picture 10">
            <a:extLst>
              <a:ext uri="{FF2B5EF4-FFF2-40B4-BE49-F238E27FC236}">
                <a16:creationId xmlns="" xmlns:a16="http://schemas.microsoft.com/office/drawing/2014/main" id="{C692449F-0172-46C4-BB65-ACCCDD9E0C88}"/>
              </a:ext>
            </a:extLst>
          </p:cNvPr>
          <p:cNvPicPr>
            <a:picLocks noChangeAspect="1" noChangeArrowheads="1"/>
          </p:cNvPicPr>
          <p:nvPr/>
        </p:nvPicPr>
        <p:blipFill>
          <a:blip r:embed="rId2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577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5245</TotalTime>
  <Words>1018</Words>
  <Application>Microsoft Office PowerPoint</Application>
  <PresentationFormat>Widescreen</PresentationFormat>
  <Paragraphs>176</Paragraphs>
  <Slides>13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Brush Script MT</vt:lpstr>
      <vt:lpstr>Calibri</vt:lpstr>
      <vt:lpstr>Calibri Light</vt:lpstr>
      <vt:lpstr>Century Gothic</vt:lpstr>
      <vt:lpstr>Mangal</vt:lpstr>
      <vt:lpstr>Stencil</vt:lpstr>
      <vt:lpstr>Tahoma</vt:lpstr>
      <vt:lpstr>Trebuchet MS</vt:lpstr>
      <vt:lpstr>Tw Cen MT</vt:lpstr>
      <vt:lpstr>Wingdings</vt:lpstr>
      <vt:lpstr>Office Theme</vt:lpstr>
      <vt:lpstr>Case Study    AKS University </vt:lpstr>
      <vt:lpstr>PowerPoint Presentation</vt:lpstr>
      <vt:lpstr> Case Study AKS University  </vt:lpstr>
      <vt:lpstr> Case Study AKS University  </vt:lpstr>
      <vt:lpstr> Case Study AKS University  </vt:lpstr>
      <vt:lpstr> Case Study AKS University  </vt:lpstr>
      <vt:lpstr> Case Study AKS University  </vt:lpstr>
      <vt:lpstr>Case Study AKS University </vt:lpstr>
      <vt:lpstr>PowerPoint Presentation</vt:lpstr>
      <vt:lpstr>PowerPoint Presentation</vt:lpstr>
      <vt:lpstr>PowerPoint Presentation</vt:lpstr>
      <vt:lpstr>PowerPoint Presentation</vt:lpstr>
      <vt:lpstr> Regrow Hair Clinic Case Study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Suraj</cp:lastModifiedBy>
  <cp:revision>351</cp:revision>
  <dcterms:created xsi:type="dcterms:W3CDTF">2018-08-25T09:50:47Z</dcterms:created>
  <dcterms:modified xsi:type="dcterms:W3CDTF">2021-05-26T14:27:00Z</dcterms:modified>
</cp:coreProperties>
</file>